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0" r:id="rId4"/>
    <p:sldId id="271" r:id="rId5"/>
    <p:sldId id="269" r:id="rId6"/>
    <p:sldId id="268" r:id="rId7"/>
    <p:sldId id="263" r:id="rId8"/>
    <p:sldId id="264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E144F-856C-0FCF-4326-879969CF739A}" v="178" dt="2023-10-13T19:14:27.928"/>
    <p1510:client id="{8767A84D-8F20-5CBF-2355-9DD2286FEAD3}" v="232" dt="2023-10-13T17:37:19.932"/>
    <p1510:client id="{8F0A20A8-34D4-4B52-915D-7172DE490D52}" v="916" dt="2023-10-13T19:32:54.291"/>
    <p1510:client id="{D1833F70-7C2B-754C-EF6A-E122C81B7983}" v="205" dt="2023-10-13T17:11:30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0A915-846C-4447-959D-25B55913B25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73C254-F5AF-4A49-84EC-432E4881E4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Defining project scope, goals, and objectives.</a:t>
          </a:r>
        </a:p>
      </dgm:t>
    </dgm:pt>
    <dgm:pt modelId="{C678D56C-4D21-4D8F-B7E1-722EF1489E72}" type="parTrans" cxnId="{9F831CBB-07EC-44B7-A1E8-0351C06BD503}">
      <dgm:prSet/>
      <dgm:spPr/>
      <dgm:t>
        <a:bodyPr/>
        <a:lstStyle/>
        <a:p>
          <a:endParaRPr lang="en-US"/>
        </a:p>
      </dgm:t>
    </dgm:pt>
    <dgm:pt modelId="{BC453286-8D02-49E3-B4BC-3F7B8846572D}" type="sibTrans" cxnId="{9F831CBB-07EC-44B7-A1E8-0351C06BD50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B9FB21-4A56-44CA-B4EE-80794FC2F8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timelines, finalizing budgets, and allocating resources.</a:t>
          </a:r>
        </a:p>
      </dgm:t>
    </dgm:pt>
    <dgm:pt modelId="{0B41FD44-8FB3-451D-BCF5-96CA1B5FC67C}" type="parTrans" cxnId="{366F7F65-6CF8-4F4D-B3AE-1FB941838D28}">
      <dgm:prSet/>
      <dgm:spPr/>
      <dgm:t>
        <a:bodyPr/>
        <a:lstStyle/>
        <a:p>
          <a:endParaRPr lang="en-US"/>
        </a:p>
      </dgm:t>
    </dgm:pt>
    <dgm:pt modelId="{94E62E16-89BD-4934-B00D-A7C3E6812E03}" type="sibTrans" cxnId="{366F7F65-6CF8-4F4D-B3AE-1FB941838D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2341D0-FF95-4CF8-B89D-7D71B4FA9B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Identifying potential project risks and methods to eliminate those risks.</a:t>
          </a:r>
        </a:p>
      </dgm:t>
    </dgm:pt>
    <dgm:pt modelId="{BD65F115-A5D1-41EF-8128-B967F27816F1}" type="parTrans" cxnId="{4ADBD8A4-A837-49AC-AF8B-BEAB0611155C}">
      <dgm:prSet/>
      <dgm:spPr/>
      <dgm:t>
        <a:bodyPr/>
        <a:lstStyle/>
        <a:p>
          <a:endParaRPr lang="en-US"/>
        </a:p>
      </dgm:t>
    </dgm:pt>
    <dgm:pt modelId="{E2108C91-94E5-4ADB-8FEC-7E8BF89A241E}" type="sibTrans" cxnId="{4ADBD8A4-A837-49AC-AF8B-BEAB061115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EBB9E24-7AED-43EB-941F-5D417A42AD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Establish clear communication with everyone involved in the project.</a:t>
          </a:r>
        </a:p>
      </dgm:t>
    </dgm:pt>
    <dgm:pt modelId="{5345BEEF-A55F-4372-933A-3086F085C490}" type="parTrans" cxnId="{7A3D412A-91B8-4493-873C-DD543406B0E3}">
      <dgm:prSet/>
      <dgm:spPr/>
      <dgm:t>
        <a:bodyPr/>
        <a:lstStyle/>
        <a:p>
          <a:endParaRPr lang="en-US"/>
        </a:p>
      </dgm:t>
    </dgm:pt>
    <dgm:pt modelId="{E216C392-28E1-4936-8D96-5E715A40A97F}" type="sibTrans" cxnId="{7A3D412A-91B8-4493-873C-DD543406B0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6E9FDA-39CD-4016-93DB-0CFAFAA953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Setting quality criteria. </a:t>
          </a:r>
        </a:p>
      </dgm:t>
    </dgm:pt>
    <dgm:pt modelId="{58CF641D-ACE7-44DA-9E40-20A115D4063C}" type="parTrans" cxnId="{3FFC9B02-22FF-4B4B-8BEA-1B251EFF0905}">
      <dgm:prSet/>
      <dgm:spPr/>
      <dgm:t>
        <a:bodyPr/>
        <a:lstStyle/>
        <a:p>
          <a:endParaRPr lang="en-US"/>
        </a:p>
      </dgm:t>
    </dgm:pt>
    <dgm:pt modelId="{E2527DDC-9B15-493E-AC51-E72464E2A1EC}" type="sibTrans" cxnId="{3FFC9B02-22FF-4B4B-8BEA-1B251EFF0905}">
      <dgm:prSet/>
      <dgm:spPr/>
      <dgm:t>
        <a:bodyPr/>
        <a:lstStyle/>
        <a:p>
          <a:endParaRPr lang="en-US"/>
        </a:p>
      </dgm:t>
    </dgm:pt>
    <dgm:pt modelId="{27048F1A-250B-48BF-999B-492E03719794}" type="pres">
      <dgm:prSet presAssocID="{6C20A915-846C-4447-959D-25B55913B256}" presName="root" presStyleCnt="0">
        <dgm:presLayoutVars>
          <dgm:dir/>
          <dgm:resizeHandles val="exact"/>
        </dgm:presLayoutVars>
      </dgm:prSet>
      <dgm:spPr/>
    </dgm:pt>
    <dgm:pt modelId="{48206CD4-9AFB-4B80-9027-DC4AC8356323}" type="pres">
      <dgm:prSet presAssocID="{6C20A915-846C-4447-959D-25B55913B256}" presName="container" presStyleCnt="0">
        <dgm:presLayoutVars>
          <dgm:dir/>
          <dgm:resizeHandles val="exact"/>
        </dgm:presLayoutVars>
      </dgm:prSet>
      <dgm:spPr/>
    </dgm:pt>
    <dgm:pt modelId="{E6281E0C-1BFA-4937-8354-390C5C7CD3F4}" type="pres">
      <dgm:prSet presAssocID="{5173C254-F5AF-4A49-84EC-432E4881E435}" presName="compNode" presStyleCnt="0"/>
      <dgm:spPr/>
    </dgm:pt>
    <dgm:pt modelId="{9BE8CF8B-7EFF-41E5-B9E1-AC9A194CBAF4}" type="pres">
      <dgm:prSet presAssocID="{5173C254-F5AF-4A49-84EC-432E4881E435}" presName="iconBgRect" presStyleLbl="bgShp" presStyleIdx="0" presStyleCnt="5"/>
      <dgm:spPr/>
    </dgm:pt>
    <dgm:pt modelId="{59E6DDF2-4819-44AC-98A6-FAD28F3F9909}" type="pres">
      <dgm:prSet presAssocID="{5173C254-F5AF-4A49-84EC-432E4881E43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F2ED5CBA-5E1B-41DE-B12F-DDABEDA74277}" type="pres">
      <dgm:prSet presAssocID="{5173C254-F5AF-4A49-84EC-432E4881E435}" presName="spaceRect" presStyleCnt="0"/>
      <dgm:spPr/>
    </dgm:pt>
    <dgm:pt modelId="{E22E87E9-0FD3-45E3-9573-05D5A4A0598C}" type="pres">
      <dgm:prSet presAssocID="{5173C254-F5AF-4A49-84EC-432E4881E435}" presName="textRect" presStyleLbl="revTx" presStyleIdx="0" presStyleCnt="5">
        <dgm:presLayoutVars>
          <dgm:chMax val="1"/>
          <dgm:chPref val="1"/>
        </dgm:presLayoutVars>
      </dgm:prSet>
      <dgm:spPr/>
    </dgm:pt>
    <dgm:pt modelId="{B1F1EDA5-6837-438B-B817-91A828D42843}" type="pres">
      <dgm:prSet presAssocID="{BC453286-8D02-49E3-B4BC-3F7B8846572D}" presName="sibTrans" presStyleLbl="sibTrans2D1" presStyleIdx="0" presStyleCnt="0"/>
      <dgm:spPr/>
    </dgm:pt>
    <dgm:pt modelId="{80AF5390-799F-428F-B8B7-6F2070A5252C}" type="pres">
      <dgm:prSet presAssocID="{A2B9FB21-4A56-44CA-B4EE-80794FC2F801}" presName="compNode" presStyleCnt="0"/>
      <dgm:spPr/>
    </dgm:pt>
    <dgm:pt modelId="{B2CAB396-1630-426A-B3EA-51B7E87EF97F}" type="pres">
      <dgm:prSet presAssocID="{A2B9FB21-4A56-44CA-B4EE-80794FC2F801}" presName="iconBgRect" presStyleLbl="bgShp" presStyleIdx="1" presStyleCnt="5"/>
      <dgm:spPr/>
    </dgm:pt>
    <dgm:pt modelId="{23CFBC7F-7333-4E0C-8490-3970DCA1BB6C}" type="pres">
      <dgm:prSet presAssocID="{A2B9FB21-4A56-44CA-B4EE-80794FC2F80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79652AE-756D-4D1D-B16A-5222E91D880A}" type="pres">
      <dgm:prSet presAssocID="{A2B9FB21-4A56-44CA-B4EE-80794FC2F801}" presName="spaceRect" presStyleCnt="0"/>
      <dgm:spPr/>
    </dgm:pt>
    <dgm:pt modelId="{1A9FA4EC-0064-4CCB-9C50-759F5F3AD7D5}" type="pres">
      <dgm:prSet presAssocID="{A2B9FB21-4A56-44CA-B4EE-80794FC2F801}" presName="textRect" presStyleLbl="revTx" presStyleIdx="1" presStyleCnt="5">
        <dgm:presLayoutVars>
          <dgm:chMax val="1"/>
          <dgm:chPref val="1"/>
        </dgm:presLayoutVars>
      </dgm:prSet>
      <dgm:spPr/>
    </dgm:pt>
    <dgm:pt modelId="{BB3F0471-2C16-4C00-B038-13C3DC30B6DC}" type="pres">
      <dgm:prSet presAssocID="{94E62E16-89BD-4934-B00D-A7C3E6812E03}" presName="sibTrans" presStyleLbl="sibTrans2D1" presStyleIdx="0" presStyleCnt="0"/>
      <dgm:spPr/>
    </dgm:pt>
    <dgm:pt modelId="{69FAFA05-EA73-4DE7-B4FF-0B1FE0313826}" type="pres">
      <dgm:prSet presAssocID="{702341D0-FF95-4CF8-B89D-7D71B4FA9B60}" presName="compNode" presStyleCnt="0"/>
      <dgm:spPr/>
    </dgm:pt>
    <dgm:pt modelId="{13297A65-9E35-49C9-B96B-BA6F70D093F5}" type="pres">
      <dgm:prSet presAssocID="{702341D0-FF95-4CF8-B89D-7D71B4FA9B60}" presName="iconBgRect" presStyleLbl="bgShp" presStyleIdx="2" presStyleCnt="5"/>
      <dgm:spPr/>
    </dgm:pt>
    <dgm:pt modelId="{3D1EA65E-6914-422F-92EB-628C11597E52}" type="pres">
      <dgm:prSet presAssocID="{702341D0-FF95-4CF8-B89D-7D71B4FA9B6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4CA4EBE-741D-418D-B168-D4FC27A03977}" type="pres">
      <dgm:prSet presAssocID="{702341D0-FF95-4CF8-B89D-7D71B4FA9B60}" presName="spaceRect" presStyleCnt="0"/>
      <dgm:spPr/>
    </dgm:pt>
    <dgm:pt modelId="{897A223D-0E6E-466E-BA33-A4C7D1A49336}" type="pres">
      <dgm:prSet presAssocID="{702341D0-FF95-4CF8-B89D-7D71B4FA9B60}" presName="textRect" presStyleLbl="revTx" presStyleIdx="2" presStyleCnt="5">
        <dgm:presLayoutVars>
          <dgm:chMax val="1"/>
          <dgm:chPref val="1"/>
        </dgm:presLayoutVars>
      </dgm:prSet>
      <dgm:spPr/>
    </dgm:pt>
    <dgm:pt modelId="{240DAA90-1DAC-4705-BA4D-C97DD8584F2A}" type="pres">
      <dgm:prSet presAssocID="{E2108C91-94E5-4ADB-8FEC-7E8BF89A241E}" presName="sibTrans" presStyleLbl="sibTrans2D1" presStyleIdx="0" presStyleCnt="0"/>
      <dgm:spPr/>
    </dgm:pt>
    <dgm:pt modelId="{CE2D35F7-A395-4E53-B94E-B68924638E68}" type="pres">
      <dgm:prSet presAssocID="{BEBB9E24-7AED-43EB-941F-5D417A42ADFD}" presName="compNode" presStyleCnt="0"/>
      <dgm:spPr/>
    </dgm:pt>
    <dgm:pt modelId="{E78C76D6-A347-4FC8-B466-D82D26362503}" type="pres">
      <dgm:prSet presAssocID="{BEBB9E24-7AED-43EB-941F-5D417A42ADFD}" presName="iconBgRect" presStyleLbl="bgShp" presStyleIdx="3" presStyleCnt="5"/>
      <dgm:spPr/>
    </dgm:pt>
    <dgm:pt modelId="{40852BCC-860D-4523-9EB1-92F9E8A2AF40}" type="pres">
      <dgm:prSet presAssocID="{BEBB9E24-7AED-43EB-941F-5D417A42ADF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5B1E500-DDDC-4906-95BE-EED8DA6BFE87}" type="pres">
      <dgm:prSet presAssocID="{BEBB9E24-7AED-43EB-941F-5D417A42ADFD}" presName="spaceRect" presStyleCnt="0"/>
      <dgm:spPr/>
    </dgm:pt>
    <dgm:pt modelId="{DED43BF2-4665-4B48-9446-DBA16F02351F}" type="pres">
      <dgm:prSet presAssocID="{BEBB9E24-7AED-43EB-941F-5D417A42ADFD}" presName="textRect" presStyleLbl="revTx" presStyleIdx="3" presStyleCnt="5">
        <dgm:presLayoutVars>
          <dgm:chMax val="1"/>
          <dgm:chPref val="1"/>
        </dgm:presLayoutVars>
      </dgm:prSet>
      <dgm:spPr/>
    </dgm:pt>
    <dgm:pt modelId="{2D09AF1A-5DAA-4126-80DB-91F9E701734E}" type="pres">
      <dgm:prSet presAssocID="{E216C392-28E1-4936-8D96-5E715A40A97F}" presName="sibTrans" presStyleLbl="sibTrans2D1" presStyleIdx="0" presStyleCnt="0"/>
      <dgm:spPr/>
    </dgm:pt>
    <dgm:pt modelId="{7498EB79-8D83-4BC2-A1DB-72529FD04B21}" type="pres">
      <dgm:prSet presAssocID="{166E9FDA-39CD-4016-93DB-0CFAFAA95317}" presName="compNode" presStyleCnt="0"/>
      <dgm:spPr/>
    </dgm:pt>
    <dgm:pt modelId="{445D92FE-1CC5-43B9-9B0B-9E5518DC6B50}" type="pres">
      <dgm:prSet presAssocID="{166E9FDA-39CD-4016-93DB-0CFAFAA95317}" presName="iconBgRect" presStyleLbl="bgShp" presStyleIdx="4" presStyleCnt="5"/>
      <dgm:spPr/>
    </dgm:pt>
    <dgm:pt modelId="{9EB7D3B8-5902-4972-9105-34F3A620B091}" type="pres">
      <dgm:prSet presAssocID="{166E9FDA-39CD-4016-93DB-0CFAFAA9531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A76955-53D1-48B9-89F4-2C7A1EBCE69B}" type="pres">
      <dgm:prSet presAssocID="{166E9FDA-39CD-4016-93DB-0CFAFAA95317}" presName="spaceRect" presStyleCnt="0"/>
      <dgm:spPr/>
    </dgm:pt>
    <dgm:pt modelId="{8194039C-9CF4-42D0-A592-0FC0F746D873}" type="pres">
      <dgm:prSet presAssocID="{166E9FDA-39CD-4016-93DB-0CFAFAA9531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FFC9B02-22FF-4B4B-8BEA-1B251EFF0905}" srcId="{6C20A915-846C-4447-959D-25B55913B256}" destId="{166E9FDA-39CD-4016-93DB-0CFAFAA95317}" srcOrd="4" destOrd="0" parTransId="{58CF641D-ACE7-44DA-9E40-20A115D4063C}" sibTransId="{E2527DDC-9B15-493E-AC51-E72464E2A1EC}"/>
    <dgm:cxn modelId="{1DCC7608-184F-454B-AECD-3E988361D3C7}" type="presOf" srcId="{6C20A915-846C-4447-959D-25B55913B256}" destId="{27048F1A-250B-48BF-999B-492E03719794}" srcOrd="0" destOrd="0" presId="urn:microsoft.com/office/officeart/2018/2/layout/IconCircleList"/>
    <dgm:cxn modelId="{7A3D412A-91B8-4493-873C-DD543406B0E3}" srcId="{6C20A915-846C-4447-959D-25B55913B256}" destId="{BEBB9E24-7AED-43EB-941F-5D417A42ADFD}" srcOrd="3" destOrd="0" parTransId="{5345BEEF-A55F-4372-933A-3086F085C490}" sibTransId="{E216C392-28E1-4936-8D96-5E715A40A97F}"/>
    <dgm:cxn modelId="{6E14D92D-F462-4563-B1C1-97A3E6055979}" type="presOf" srcId="{702341D0-FF95-4CF8-B89D-7D71B4FA9B60}" destId="{897A223D-0E6E-466E-BA33-A4C7D1A49336}" srcOrd="0" destOrd="0" presId="urn:microsoft.com/office/officeart/2018/2/layout/IconCircleList"/>
    <dgm:cxn modelId="{26C96931-F6BD-4CB9-BB0A-B5D829AE6C5F}" type="presOf" srcId="{A2B9FB21-4A56-44CA-B4EE-80794FC2F801}" destId="{1A9FA4EC-0064-4CCB-9C50-759F5F3AD7D5}" srcOrd="0" destOrd="0" presId="urn:microsoft.com/office/officeart/2018/2/layout/IconCircleList"/>
    <dgm:cxn modelId="{E08D6D65-9CF4-4DEB-B3C0-3E3BBCB4EF32}" type="presOf" srcId="{E2108C91-94E5-4ADB-8FEC-7E8BF89A241E}" destId="{240DAA90-1DAC-4705-BA4D-C97DD8584F2A}" srcOrd="0" destOrd="0" presId="urn:microsoft.com/office/officeart/2018/2/layout/IconCircleList"/>
    <dgm:cxn modelId="{366F7F65-6CF8-4F4D-B3AE-1FB941838D28}" srcId="{6C20A915-846C-4447-959D-25B55913B256}" destId="{A2B9FB21-4A56-44CA-B4EE-80794FC2F801}" srcOrd="1" destOrd="0" parTransId="{0B41FD44-8FB3-451D-BCF5-96CA1B5FC67C}" sibTransId="{94E62E16-89BD-4934-B00D-A7C3E6812E03}"/>
    <dgm:cxn modelId="{E70F8B4C-715E-470D-9D3A-E753564246CF}" type="presOf" srcId="{166E9FDA-39CD-4016-93DB-0CFAFAA95317}" destId="{8194039C-9CF4-42D0-A592-0FC0F746D873}" srcOrd="0" destOrd="0" presId="urn:microsoft.com/office/officeart/2018/2/layout/IconCircleList"/>
    <dgm:cxn modelId="{D5E7576D-494E-435C-A9FD-D7C2F83AA9D2}" type="presOf" srcId="{BEBB9E24-7AED-43EB-941F-5D417A42ADFD}" destId="{DED43BF2-4665-4B48-9446-DBA16F02351F}" srcOrd="0" destOrd="0" presId="urn:microsoft.com/office/officeart/2018/2/layout/IconCircleList"/>
    <dgm:cxn modelId="{F793CF4D-1C78-49BB-9505-37695A6F870C}" type="presOf" srcId="{5173C254-F5AF-4A49-84EC-432E4881E435}" destId="{E22E87E9-0FD3-45E3-9573-05D5A4A0598C}" srcOrd="0" destOrd="0" presId="urn:microsoft.com/office/officeart/2018/2/layout/IconCircleList"/>
    <dgm:cxn modelId="{3F5D3673-F445-4254-855D-8756E071B4A4}" type="presOf" srcId="{BC453286-8D02-49E3-B4BC-3F7B8846572D}" destId="{B1F1EDA5-6837-438B-B817-91A828D42843}" srcOrd="0" destOrd="0" presId="urn:microsoft.com/office/officeart/2018/2/layout/IconCircleList"/>
    <dgm:cxn modelId="{2FC0B28E-8B50-4E76-AEE1-B28CAE5A98B2}" type="presOf" srcId="{E216C392-28E1-4936-8D96-5E715A40A97F}" destId="{2D09AF1A-5DAA-4126-80DB-91F9E701734E}" srcOrd="0" destOrd="0" presId="urn:microsoft.com/office/officeart/2018/2/layout/IconCircleList"/>
    <dgm:cxn modelId="{4ADBD8A4-A837-49AC-AF8B-BEAB0611155C}" srcId="{6C20A915-846C-4447-959D-25B55913B256}" destId="{702341D0-FF95-4CF8-B89D-7D71B4FA9B60}" srcOrd="2" destOrd="0" parTransId="{BD65F115-A5D1-41EF-8128-B967F27816F1}" sibTransId="{E2108C91-94E5-4ADB-8FEC-7E8BF89A241E}"/>
    <dgm:cxn modelId="{9F831CBB-07EC-44B7-A1E8-0351C06BD503}" srcId="{6C20A915-846C-4447-959D-25B55913B256}" destId="{5173C254-F5AF-4A49-84EC-432E4881E435}" srcOrd="0" destOrd="0" parTransId="{C678D56C-4D21-4D8F-B7E1-722EF1489E72}" sibTransId="{BC453286-8D02-49E3-B4BC-3F7B8846572D}"/>
    <dgm:cxn modelId="{0E25EDC2-72DE-407D-AC82-07701DDACAA9}" type="presOf" srcId="{94E62E16-89BD-4934-B00D-A7C3E6812E03}" destId="{BB3F0471-2C16-4C00-B038-13C3DC30B6DC}" srcOrd="0" destOrd="0" presId="urn:microsoft.com/office/officeart/2018/2/layout/IconCircleList"/>
    <dgm:cxn modelId="{EE37A1EC-2BB1-4AED-9BF4-C162AC79FC89}" type="presParOf" srcId="{27048F1A-250B-48BF-999B-492E03719794}" destId="{48206CD4-9AFB-4B80-9027-DC4AC8356323}" srcOrd="0" destOrd="0" presId="urn:microsoft.com/office/officeart/2018/2/layout/IconCircleList"/>
    <dgm:cxn modelId="{15045461-FDD7-4552-8881-C1F3EF3A93FD}" type="presParOf" srcId="{48206CD4-9AFB-4B80-9027-DC4AC8356323}" destId="{E6281E0C-1BFA-4937-8354-390C5C7CD3F4}" srcOrd="0" destOrd="0" presId="urn:microsoft.com/office/officeart/2018/2/layout/IconCircleList"/>
    <dgm:cxn modelId="{D0DF33D8-0A23-4F2C-B12D-A67D04023131}" type="presParOf" srcId="{E6281E0C-1BFA-4937-8354-390C5C7CD3F4}" destId="{9BE8CF8B-7EFF-41E5-B9E1-AC9A194CBAF4}" srcOrd="0" destOrd="0" presId="urn:microsoft.com/office/officeart/2018/2/layout/IconCircleList"/>
    <dgm:cxn modelId="{666A8085-49BD-4E8D-ABF1-8094CD0E116B}" type="presParOf" srcId="{E6281E0C-1BFA-4937-8354-390C5C7CD3F4}" destId="{59E6DDF2-4819-44AC-98A6-FAD28F3F9909}" srcOrd="1" destOrd="0" presId="urn:microsoft.com/office/officeart/2018/2/layout/IconCircleList"/>
    <dgm:cxn modelId="{3BD821D7-EECC-4C73-96AD-CF9FAFD55884}" type="presParOf" srcId="{E6281E0C-1BFA-4937-8354-390C5C7CD3F4}" destId="{F2ED5CBA-5E1B-41DE-B12F-DDABEDA74277}" srcOrd="2" destOrd="0" presId="urn:microsoft.com/office/officeart/2018/2/layout/IconCircleList"/>
    <dgm:cxn modelId="{E0FAA520-B585-483D-9210-79942BA5C767}" type="presParOf" srcId="{E6281E0C-1BFA-4937-8354-390C5C7CD3F4}" destId="{E22E87E9-0FD3-45E3-9573-05D5A4A0598C}" srcOrd="3" destOrd="0" presId="urn:microsoft.com/office/officeart/2018/2/layout/IconCircleList"/>
    <dgm:cxn modelId="{3E9D601D-02A1-49E3-BB4E-9D488BCAF848}" type="presParOf" srcId="{48206CD4-9AFB-4B80-9027-DC4AC8356323}" destId="{B1F1EDA5-6837-438B-B817-91A828D42843}" srcOrd="1" destOrd="0" presId="urn:microsoft.com/office/officeart/2018/2/layout/IconCircleList"/>
    <dgm:cxn modelId="{2A52BECE-CCA0-47A2-AD1A-91B163B31610}" type="presParOf" srcId="{48206CD4-9AFB-4B80-9027-DC4AC8356323}" destId="{80AF5390-799F-428F-B8B7-6F2070A5252C}" srcOrd="2" destOrd="0" presId="urn:microsoft.com/office/officeart/2018/2/layout/IconCircleList"/>
    <dgm:cxn modelId="{043EC881-D7BA-44A0-9996-72C061F99802}" type="presParOf" srcId="{80AF5390-799F-428F-B8B7-6F2070A5252C}" destId="{B2CAB396-1630-426A-B3EA-51B7E87EF97F}" srcOrd="0" destOrd="0" presId="urn:microsoft.com/office/officeart/2018/2/layout/IconCircleList"/>
    <dgm:cxn modelId="{EEA2A1B2-83C9-4D78-B3FB-C46335A5F7EA}" type="presParOf" srcId="{80AF5390-799F-428F-B8B7-6F2070A5252C}" destId="{23CFBC7F-7333-4E0C-8490-3970DCA1BB6C}" srcOrd="1" destOrd="0" presId="urn:microsoft.com/office/officeart/2018/2/layout/IconCircleList"/>
    <dgm:cxn modelId="{F90D0AA0-7215-4D19-979E-37DD7E6E7C3D}" type="presParOf" srcId="{80AF5390-799F-428F-B8B7-6F2070A5252C}" destId="{779652AE-756D-4D1D-B16A-5222E91D880A}" srcOrd="2" destOrd="0" presId="urn:microsoft.com/office/officeart/2018/2/layout/IconCircleList"/>
    <dgm:cxn modelId="{6F6A60B9-6EDC-4FB3-9A35-CCBB0B6D263D}" type="presParOf" srcId="{80AF5390-799F-428F-B8B7-6F2070A5252C}" destId="{1A9FA4EC-0064-4CCB-9C50-759F5F3AD7D5}" srcOrd="3" destOrd="0" presId="urn:microsoft.com/office/officeart/2018/2/layout/IconCircleList"/>
    <dgm:cxn modelId="{0DAB2507-C378-408E-BF30-5E5CFF961F60}" type="presParOf" srcId="{48206CD4-9AFB-4B80-9027-DC4AC8356323}" destId="{BB3F0471-2C16-4C00-B038-13C3DC30B6DC}" srcOrd="3" destOrd="0" presId="urn:microsoft.com/office/officeart/2018/2/layout/IconCircleList"/>
    <dgm:cxn modelId="{4659C5B8-D5E3-4A52-8162-4C8C13928BB8}" type="presParOf" srcId="{48206CD4-9AFB-4B80-9027-DC4AC8356323}" destId="{69FAFA05-EA73-4DE7-B4FF-0B1FE0313826}" srcOrd="4" destOrd="0" presId="urn:microsoft.com/office/officeart/2018/2/layout/IconCircleList"/>
    <dgm:cxn modelId="{F0951C99-0C37-4D97-84DB-29878C41BAEE}" type="presParOf" srcId="{69FAFA05-EA73-4DE7-B4FF-0B1FE0313826}" destId="{13297A65-9E35-49C9-B96B-BA6F70D093F5}" srcOrd="0" destOrd="0" presId="urn:microsoft.com/office/officeart/2018/2/layout/IconCircleList"/>
    <dgm:cxn modelId="{050E4777-29F0-4A38-A824-B4EA2A034319}" type="presParOf" srcId="{69FAFA05-EA73-4DE7-B4FF-0B1FE0313826}" destId="{3D1EA65E-6914-422F-92EB-628C11597E52}" srcOrd="1" destOrd="0" presId="urn:microsoft.com/office/officeart/2018/2/layout/IconCircleList"/>
    <dgm:cxn modelId="{9DF74E61-DDBF-4FE8-B352-7F03F403108F}" type="presParOf" srcId="{69FAFA05-EA73-4DE7-B4FF-0B1FE0313826}" destId="{34CA4EBE-741D-418D-B168-D4FC27A03977}" srcOrd="2" destOrd="0" presId="urn:microsoft.com/office/officeart/2018/2/layout/IconCircleList"/>
    <dgm:cxn modelId="{6E65DDFF-9B4F-4F29-BCE2-042C8CCCBFF3}" type="presParOf" srcId="{69FAFA05-EA73-4DE7-B4FF-0B1FE0313826}" destId="{897A223D-0E6E-466E-BA33-A4C7D1A49336}" srcOrd="3" destOrd="0" presId="urn:microsoft.com/office/officeart/2018/2/layout/IconCircleList"/>
    <dgm:cxn modelId="{9FD97532-00CB-474E-A252-785035F9F000}" type="presParOf" srcId="{48206CD4-9AFB-4B80-9027-DC4AC8356323}" destId="{240DAA90-1DAC-4705-BA4D-C97DD8584F2A}" srcOrd="5" destOrd="0" presId="urn:microsoft.com/office/officeart/2018/2/layout/IconCircleList"/>
    <dgm:cxn modelId="{AC81270F-1243-4608-9A36-B164F4340219}" type="presParOf" srcId="{48206CD4-9AFB-4B80-9027-DC4AC8356323}" destId="{CE2D35F7-A395-4E53-B94E-B68924638E68}" srcOrd="6" destOrd="0" presId="urn:microsoft.com/office/officeart/2018/2/layout/IconCircleList"/>
    <dgm:cxn modelId="{28B59797-8C36-44A2-8E0E-C55C343C53AB}" type="presParOf" srcId="{CE2D35F7-A395-4E53-B94E-B68924638E68}" destId="{E78C76D6-A347-4FC8-B466-D82D26362503}" srcOrd="0" destOrd="0" presId="urn:microsoft.com/office/officeart/2018/2/layout/IconCircleList"/>
    <dgm:cxn modelId="{9E94DFD2-8730-4E3C-92E3-C49366871B0F}" type="presParOf" srcId="{CE2D35F7-A395-4E53-B94E-B68924638E68}" destId="{40852BCC-860D-4523-9EB1-92F9E8A2AF40}" srcOrd="1" destOrd="0" presId="urn:microsoft.com/office/officeart/2018/2/layout/IconCircleList"/>
    <dgm:cxn modelId="{EC232767-0EF6-498E-8065-46369742979A}" type="presParOf" srcId="{CE2D35F7-A395-4E53-B94E-B68924638E68}" destId="{85B1E500-DDDC-4906-95BE-EED8DA6BFE87}" srcOrd="2" destOrd="0" presId="urn:microsoft.com/office/officeart/2018/2/layout/IconCircleList"/>
    <dgm:cxn modelId="{8FFD1DC9-8669-4312-8D72-0FE008DB1E41}" type="presParOf" srcId="{CE2D35F7-A395-4E53-B94E-B68924638E68}" destId="{DED43BF2-4665-4B48-9446-DBA16F02351F}" srcOrd="3" destOrd="0" presId="urn:microsoft.com/office/officeart/2018/2/layout/IconCircleList"/>
    <dgm:cxn modelId="{0F8C484A-0829-4B17-8F2A-C600FF6DF996}" type="presParOf" srcId="{48206CD4-9AFB-4B80-9027-DC4AC8356323}" destId="{2D09AF1A-5DAA-4126-80DB-91F9E701734E}" srcOrd="7" destOrd="0" presId="urn:microsoft.com/office/officeart/2018/2/layout/IconCircleList"/>
    <dgm:cxn modelId="{26ECE09C-1169-446F-AD19-19E91B257BAE}" type="presParOf" srcId="{48206CD4-9AFB-4B80-9027-DC4AC8356323}" destId="{7498EB79-8D83-4BC2-A1DB-72529FD04B21}" srcOrd="8" destOrd="0" presId="urn:microsoft.com/office/officeart/2018/2/layout/IconCircleList"/>
    <dgm:cxn modelId="{D9522A37-B7CB-45FC-A6C6-4D2DD4F4E841}" type="presParOf" srcId="{7498EB79-8D83-4BC2-A1DB-72529FD04B21}" destId="{445D92FE-1CC5-43B9-9B0B-9E5518DC6B50}" srcOrd="0" destOrd="0" presId="urn:microsoft.com/office/officeart/2018/2/layout/IconCircleList"/>
    <dgm:cxn modelId="{E34941BE-486E-44F0-AA6A-41D5114D3F69}" type="presParOf" srcId="{7498EB79-8D83-4BC2-A1DB-72529FD04B21}" destId="{9EB7D3B8-5902-4972-9105-34F3A620B091}" srcOrd="1" destOrd="0" presId="urn:microsoft.com/office/officeart/2018/2/layout/IconCircleList"/>
    <dgm:cxn modelId="{00AD5FBA-2B66-4A03-8079-476A4DDFD83B}" type="presParOf" srcId="{7498EB79-8D83-4BC2-A1DB-72529FD04B21}" destId="{C9A76955-53D1-48B9-89F4-2C7A1EBCE69B}" srcOrd="2" destOrd="0" presId="urn:microsoft.com/office/officeart/2018/2/layout/IconCircleList"/>
    <dgm:cxn modelId="{D44543C7-9D1E-40C1-9F0D-B80E52DF697E}" type="presParOf" srcId="{7498EB79-8D83-4BC2-A1DB-72529FD04B21}" destId="{8194039C-9CF4-42D0-A592-0FC0F746D87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E8DED2-7242-4930-A83A-A2B1A8579EEB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741B6DF8-7A53-4DB0-B7AB-44EF64809057}">
      <dgm:prSet phldrT="[Text]"/>
      <dgm:spPr/>
      <dgm:t>
        <a:bodyPr/>
        <a:lstStyle/>
        <a:p>
          <a:r>
            <a:rPr lang="en-US"/>
            <a:t>Requirements</a:t>
          </a:r>
          <a:endParaRPr lang="en-CA"/>
        </a:p>
      </dgm:t>
    </dgm:pt>
    <dgm:pt modelId="{0A558137-1BF6-4F86-8511-BDE68635DA54}" type="parTrans" cxnId="{6F89F4FC-D311-49FF-89F5-ABD927D40389}">
      <dgm:prSet/>
      <dgm:spPr/>
      <dgm:t>
        <a:bodyPr/>
        <a:lstStyle/>
        <a:p>
          <a:endParaRPr lang="en-CA"/>
        </a:p>
      </dgm:t>
    </dgm:pt>
    <dgm:pt modelId="{3EC5831B-052B-415E-B362-7A349C326C3D}" type="sibTrans" cxnId="{6F89F4FC-D311-49FF-89F5-ABD927D40389}">
      <dgm:prSet/>
      <dgm:spPr/>
      <dgm:t>
        <a:bodyPr/>
        <a:lstStyle/>
        <a:p>
          <a:endParaRPr lang="en-CA"/>
        </a:p>
      </dgm:t>
    </dgm:pt>
    <dgm:pt modelId="{C0431CA8-F3B8-4DE9-A040-B2CF875A0664}">
      <dgm:prSet phldrT="[Text]"/>
      <dgm:spPr/>
      <dgm:t>
        <a:bodyPr/>
        <a:lstStyle/>
        <a:p>
          <a:r>
            <a:rPr lang="en-US"/>
            <a:t>Design</a:t>
          </a:r>
          <a:endParaRPr lang="en-CA"/>
        </a:p>
      </dgm:t>
    </dgm:pt>
    <dgm:pt modelId="{A7AF3920-56F6-4965-9DAC-73BC5BE3E3B1}" type="parTrans" cxnId="{A3C74F13-3633-46C9-B16B-7E83F1F63426}">
      <dgm:prSet/>
      <dgm:spPr/>
      <dgm:t>
        <a:bodyPr/>
        <a:lstStyle/>
        <a:p>
          <a:endParaRPr lang="en-CA"/>
        </a:p>
      </dgm:t>
    </dgm:pt>
    <dgm:pt modelId="{21269E0A-224D-4B97-A95B-0D4C43AC73AF}" type="sibTrans" cxnId="{A3C74F13-3633-46C9-B16B-7E83F1F63426}">
      <dgm:prSet/>
      <dgm:spPr/>
      <dgm:t>
        <a:bodyPr/>
        <a:lstStyle/>
        <a:p>
          <a:endParaRPr lang="en-CA"/>
        </a:p>
      </dgm:t>
    </dgm:pt>
    <dgm:pt modelId="{7B0DB7A5-2A79-4A11-A203-4809D9F5C837}">
      <dgm:prSet phldrT="[Text]"/>
      <dgm:spPr/>
      <dgm:t>
        <a:bodyPr/>
        <a:lstStyle/>
        <a:p>
          <a:r>
            <a:rPr lang="en-US"/>
            <a:t>Coding</a:t>
          </a:r>
          <a:endParaRPr lang="en-CA"/>
        </a:p>
      </dgm:t>
    </dgm:pt>
    <dgm:pt modelId="{7CB9C143-5604-4AD9-A242-C548B8CF94DC}" type="parTrans" cxnId="{C816A54F-96BE-4E1E-B8F3-B48B73A5CC26}">
      <dgm:prSet/>
      <dgm:spPr/>
      <dgm:t>
        <a:bodyPr/>
        <a:lstStyle/>
        <a:p>
          <a:endParaRPr lang="en-CA"/>
        </a:p>
      </dgm:t>
    </dgm:pt>
    <dgm:pt modelId="{CDF51016-2A73-4236-B1E1-EB6B3AAF5C88}" type="sibTrans" cxnId="{C816A54F-96BE-4E1E-B8F3-B48B73A5CC26}">
      <dgm:prSet/>
      <dgm:spPr/>
      <dgm:t>
        <a:bodyPr/>
        <a:lstStyle/>
        <a:p>
          <a:endParaRPr lang="en-CA"/>
        </a:p>
      </dgm:t>
    </dgm:pt>
    <dgm:pt modelId="{ED033ECD-2862-45FB-9BF4-4E4855FECBC0}">
      <dgm:prSet phldrT="[Text]"/>
      <dgm:spPr/>
      <dgm:t>
        <a:bodyPr/>
        <a:lstStyle/>
        <a:p>
          <a:r>
            <a:rPr lang="en-US"/>
            <a:t>Test</a:t>
          </a:r>
          <a:endParaRPr lang="en-CA"/>
        </a:p>
      </dgm:t>
    </dgm:pt>
    <dgm:pt modelId="{5B0EBE9B-5E88-425F-A215-48D63AA98ACF}" type="parTrans" cxnId="{3DE4F39D-F147-4492-8731-8F50DA32E16A}">
      <dgm:prSet/>
      <dgm:spPr/>
      <dgm:t>
        <a:bodyPr/>
        <a:lstStyle/>
        <a:p>
          <a:endParaRPr lang="en-CA"/>
        </a:p>
      </dgm:t>
    </dgm:pt>
    <dgm:pt modelId="{17A62989-1E9E-437F-8285-9933A290BD7F}" type="sibTrans" cxnId="{3DE4F39D-F147-4492-8731-8F50DA32E16A}">
      <dgm:prSet/>
      <dgm:spPr/>
      <dgm:t>
        <a:bodyPr/>
        <a:lstStyle/>
        <a:p>
          <a:endParaRPr lang="en-CA"/>
        </a:p>
      </dgm:t>
    </dgm:pt>
    <dgm:pt modelId="{5CC6F1B5-A92D-466C-B111-323AE7C71C17}">
      <dgm:prSet phldrT="[Text]"/>
      <dgm:spPr/>
      <dgm:t>
        <a:bodyPr/>
        <a:lstStyle/>
        <a:p>
          <a:r>
            <a:rPr lang="en-US"/>
            <a:t>Deploy</a:t>
          </a:r>
          <a:endParaRPr lang="en-CA"/>
        </a:p>
      </dgm:t>
    </dgm:pt>
    <dgm:pt modelId="{434A2664-C4E8-46DA-84A4-CF31ED50B88C}" type="parTrans" cxnId="{F59F345D-4351-4505-A7A3-199EDFB1F4FF}">
      <dgm:prSet/>
      <dgm:spPr/>
      <dgm:t>
        <a:bodyPr/>
        <a:lstStyle/>
        <a:p>
          <a:endParaRPr lang="en-CA"/>
        </a:p>
      </dgm:t>
    </dgm:pt>
    <dgm:pt modelId="{A44B53F2-5B8C-41FE-99EE-17E8C09E42A2}" type="sibTrans" cxnId="{F59F345D-4351-4505-A7A3-199EDFB1F4FF}">
      <dgm:prSet/>
      <dgm:spPr/>
      <dgm:t>
        <a:bodyPr/>
        <a:lstStyle/>
        <a:p>
          <a:endParaRPr lang="en-CA"/>
        </a:p>
      </dgm:t>
    </dgm:pt>
    <dgm:pt modelId="{ACF6DA90-DBA2-471A-8B85-A12508436CFF}" type="pres">
      <dgm:prSet presAssocID="{6CE8DED2-7242-4930-A83A-A2B1A8579EEB}" presName="cycle" presStyleCnt="0">
        <dgm:presLayoutVars>
          <dgm:dir/>
          <dgm:resizeHandles val="exact"/>
        </dgm:presLayoutVars>
      </dgm:prSet>
      <dgm:spPr/>
    </dgm:pt>
    <dgm:pt modelId="{19E00F7C-9EFC-45F1-AB39-27CEA427A88D}" type="pres">
      <dgm:prSet presAssocID="{741B6DF8-7A53-4DB0-B7AB-44EF64809057}" presName="node" presStyleLbl="node1" presStyleIdx="0" presStyleCnt="5" custRadScaleRad="100006" custRadScaleInc="-2355">
        <dgm:presLayoutVars>
          <dgm:bulletEnabled val="1"/>
        </dgm:presLayoutVars>
      </dgm:prSet>
      <dgm:spPr/>
    </dgm:pt>
    <dgm:pt modelId="{521A52A4-B8EC-4885-B585-317E884DE98D}" type="pres">
      <dgm:prSet presAssocID="{741B6DF8-7A53-4DB0-B7AB-44EF64809057}" presName="spNode" presStyleCnt="0"/>
      <dgm:spPr/>
    </dgm:pt>
    <dgm:pt modelId="{1E57C484-90FB-47F7-911C-B08D3BBF83F1}" type="pres">
      <dgm:prSet presAssocID="{3EC5831B-052B-415E-B362-7A349C326C3D}" presName="sibTrans" presStyleLbl="sibTrans1D1" presStyleIdx="0" presStyleCnt="5"/>
      <dgm:spPr/>
    </dgm:pt>
    <dgm:pt modelId="{2D317D30-9267-4F31-A4BC-02204D274DED}" type="pres">
      <dgm:prSet presAssocID="{C0431CA8-F3B8-4DE9-A040-B2CF875A0664}" presName="node" presStyleLbl="node1" presStyleIdx="1" presStyleCnt="5">
        <dgm:presLayoutVars>
          <dgm:bulletEnabled val="1"/>
        </dgm:presLayoutVars>
      </dgm:prSet>
      <dgm:spPr/>
    </dgm:pt>
    <dgm:pt modelId="{378A56BD-70BA-47A4-8ABE-57EF49E8F9EF}" type="pres">
      <dgm:prSet presAssocID="{C0431CA8-F3B8-4DE9-A040-B2CF875A0664}" presName="spNode" presStyleCnt="0"/>
      <dgm:spPr/>
    </dgm:pt>
    <dgm:pt modelId="{E464A6F5-C9BE-4411-BF54-E984C507C1D3}" type="pres">
      <dgm:prSet presAssocID="{21269E0A-224D-4B97-A95B-0D4C43AC73AF}" presName="sibTrans" presStyleLbl="sibTrans1D1" presStyleIdx="1" presStyleCnt="5"/>
      <dgm:spPr/>
    </dgm:pt>
    <dgm:pt modelId="{9D4020B4-C088-44F8-88D1-9A90E5098F06}" type="pres">
      <dgm:prSet presAssocID="{7B0DB7A5-2A79-4A11-A203-4809D9F5C837}" presName="node" presStyleLbl="node1" presStyleIdx="2" presStyleCnt="5">
        <dgm:presLayoutVars>
          <dgm:bulletEnabled val="1"/>
        </dgm:presLayoutVars>
      </dgm:prSet>
      <dgm:spPr/>
    </dgm:pt>
    <dgm:pt modelId="{DB0EE57C-D142-4DF2-938C-DADFB2412851}" type="pres">
      <dgm:prSet presAssocID="{7B0DB7A5-2A79-4A11-A203-4809D9F5C837}" presName="spNode" presStyleCnt="0"/>
      <dgm:spPr/>
    </dgm:pt>
    <dgm:pt modelId="{AC3F4978-6954-4EA5-81F0-FC117D234AA8}" type="pres">
      <dgm:prSet presAssocID="{CDF51016-2A73-4236-B1E1-EB6B3AAF5C88}" presName="sibTrans" presStyleLbl="sibTrans1D1" presStyleIdx="2" presStyleCnt="5"/>
      <dgm:spPr/>
    </dgm:pt>
    <dgm:pt modelId="{E7698B1F-E523-4A9A-93C7-BBC740DD6584}" type="pres">
      <dgm:prSet presAssocID="{ED033ECD-2862-45FB-9BF4-4E4855FECBC0}" presName="node" presStyleLbl="node1" presStyleIdx="3" presStyleCnt="5">
        <dgm:presLayoutVars>
          <dgm:bulletEnabled val="1"/>
        </dgm:presLayoutVars>
      </dgm:prSet>
      <dgm:spPr/>
    </dgm:pt>
    <dgm:pt modelId="{EABB22E2-7AD6-4BA9-9356-0A295A3A51C2}" type="pres">
      <dgm:prSet presAssocID="{ED033ECD-2862-45FB-9BF4-4E4855FECBC0}" presName="spNode" presStyleCnt="0"/>
      <dgm:spPr/>
    </dgm:pt>
    <dgm:pt modelId="{4C3172B7-B55A-4BBD-ADBF-828470E91339}" type="pres">
      <dgm:prSet presAssocID="{17A62989-1E9E-437F-8285-9933A290BD7F}" presName="sibTrans" presStyleLbl="sibTrans1D1" presStyleIdx="3" presStyleCnt="5"/>
      <dgm:spPr/>
    </dgm:pt>
    <dgm:pt modelId="{8027C3F2-0F9D-4D79-829C-AE997EC70C21}" type="pres">
      <dgm:prSet presAssocID="{5CC6F1B5-A92D-466C-B111-323AE7C71C17}" presName="node" presStyleLbl="node1" presStyleIdx="4" presStyleCnt="5">
        <dgm:presLayoutVars>
          <dgm:bulletEnabled val="1"/>
        </dgm:presLayoutVars>
      </dgm:prSet>
      <dgm:spPr/>
    </dgm:pt>
    <dgm:pt modelId="{C70EFABA-FA59-4403-AF4A-889D9D5DDF5E}" type="pres">
      <dgm:prSet presAssocID="{5CC6F1B5-A92D-466C-B111-323AE7C71C17}" presName="spNode" presStyleCnt="0"/>
      <dgm:spPr/>
    </dgm:pt>
    <dgm:pt modelId="{EC90FA87-9125-4AB0-A1FD-477C1A19F2D9}" type="pres">
      <dgm:prSet presAssocID="{A44B53F2-5B8C-41FE-99EE-17E8C09E42A2}" presName="sibTrans" presStyleLbl="sibTrans1D1" presStyleIdx="4" presStyleCnt="5"/>
      <dgm:spPr/>
    </dgm:pt>
  </dgm:ptLst>
  <dgm:cxnLst>
    <dgm:cxn modelId="{CC655600-5268-4D83-9864-522F3CA8EE64}" type="presOf" srcId="{ED033ECD-2862-45FB-9BF4-4E4855FECBC0}" destId="{E7698B1F-E523-4A9A-93C7-BBC740DD6584}" srcOrd="0" destOrd="0" presId="urn:microsoft.com/office/officeart/2005/8/layout/cycle5"/>
    <dgm:cxn modelId="{A3C74F13-3633-46C9-B16B-7E83F1F63426}" srcId="{6CE8DED2-7242-4930-A83A-A2B1A8579EEB}" destId="{C0431CA8-F3B8-4DE9-A040-B2CF875A0664}" srcOrd="1" destOrd="0" parTransId="{A7AF3920-56F6-4965-9DAC-73BC5BE3E3B1}" sibTransId="{21269E0A-224D-4B97-A95B-0D4C43AC73AF}"/>
    <dgm:cxn modelId="{2841AA1E-4AA2-4CB8-A941-4ED0C1142181}" type="presOf" srcId="{17A62989-1E9E-437F-8285-9933A290BD7F}" destId="{4C3172B7-B55A-4BBD-ADBF-828470E91339}" srcOrd="0" destOrd="0" presId="urn:microsoft.com/office/officeart/2005/8/layout/cycle5"/>
    <dgm:cxn modelId="{B9FAC21F-A795-48C7-8E44-6ACB3A566F7C}" type="presOf" srcId="{CDF51016-2A73-4236-B1E1-EB6B3AAF5C88}" destId="{AC3F4978-6954-4EA5-81F0-FC117D234AA8}" srcOrd="0" destOrd="0" presId="urn:microsoft.com/office/officeart/2005/8/layout/cycle5"/>
    <dgm:cxn modelId="{EE2BF25C-1A0E-4C3F-8DDA-3FED68EAC304}" type="presOf" srcId="{7B0DB7A5-2A79-4A11-A203-4809D9F5C837}" destId="{9D4020B4-C088-44F8-88D1-9A90E5098F06}" srcOrd="0" destOrd="0" presId="urn:microsoft.com/office/officeart/2005/8/layout/cycle5"/>
    <dgm:cxn modelId="{F59F345D-4351-4505-A7A3-199EDFB1F4FF}" srcId="{6CE8DED2-7242-4930-A83A-A2B1A8579EEB}" destId="{5CC6F1B5-A92D-466C-B111-323AE7C71C17}" srcOrd="4" destOrd="0" parTransId="{434A2664-C4E8-46DA-84A4-CF31ED50B88C}" sibTransId="{A44B53F2-5B8C-41FE-99EE-17E8C09E42A2}"/>
    <dgm:cxn modelId="{444ABF6C-D813-4522-8255-C9B9830E8166}" type="presOf" srcId="{741B6DF8-7A53-4DB0-B7AB-44EF64809057}" destId="{19E00F7C-9EFC-45F1-AB39-27CEA427A88D}" srcOrd="0" destOrd="0" presId="urn:microsoft.com/office/officeart/2005/8/layout/cycle5"/>
    <dgm:cxn modelId="{C816A54F-96BE-4E1E-B8F3-B48B73A5CC26}" srcId="{6CE8DED2-7242-4930-A83A-A2B1A8579EEB}" destId="{7B0DB7A5-2A79-4A11-A203-4809D9F5C837}" srcOrd="2" destOrd="0" parTransId="{7CB9C143-5604-4AD9-A242-C548B8CF94DC}" sibTransId="{CDF51016-2A73-4236-B1E1-EB6B3AAF5C88}"/>
    <dgm:cxn modelId="{CCE08D7C-D4E2-4915-94F2-23F2B31D1925}" type="presOf" srcId="{A44B53F2-5B8C-41FE-99EE-17E8C09E42A2}" destId="{EC90FA87-9125-4AB0-A1FD-477C1A19F2D9}" srcOrd="0" destOrd="0" presId="urn:microsoft.com/office/officeart/2005/8/layout/cycle5"/>
    <dgm:cxn modelId="{AF96FC89-9837-4CB3-B034-AFE49AE11B6E}" type="presOf" srcId="{21269E0A-224D-4B97-A95B-0D4C43AC73AF}" destId="{E464A6F5-C9BE-4411-BF54-E984C507C1D3}" srcOrd="0" destOrd="0" presId="urn:microsoft.com/office/officeart/2005/8/layout/cycle5"/>
    <dgm:cxn modelId="{11A8EC99-73E9-4349-894B-7E04746251E6}" type="presOf" srcId="{3EC5831B-052B-415E-B362-7A349C326C3D}" destId="{1E57C484-90FB-47F7-911C-B08D3BBF83F1}" srcOrd="0" destOrd="0" presId="urn:microsoft.com/office/officeart/2005/8/layout/cycle5"/>
    <dgm:cxn modelId="{3DE4F39D-F147-4492-8731-8F50DA32E16A}" srcId="{6CE8DED2-7242-4930-A83A-A2B1A8579EEB}" destId="{ED033ECD-2862-45FB-9BF4-4E4855FECBC0}" srcOrd="3" destOrd="0" parTransId="{5B0EBE9B-5E88-425F-A215-48D63AA98ACF}" sibTransId="{17A62989-1E9E-437F-8285-9933A290BD7F}"/>
    <dgm:cxn modelId="{3B6DABA8-3261-457C-A93A-BE65E0953B8C}" type="presOf" srcId="{5CC6F1B5-A92D-466C-B111-323AE7C71C17}" destId="{8027C3F2-0F9D-4D79-829C-AE997EC70C21}" srcOrd="0" destOrd="0" presId="urn:microsoft.com/office/officeart/2005/8/layout/cycle5"/>
    <dgm:cxn modelId="{850193CA-54B0-469F-97E5-B7AF5972CF4B}" type="presOf" srcId="{6CE8DED2-7242-4930-A83A-A2B1A8579EEB}" destId="{ACF6DA90-DBA2-471A-8B85-A12508436CFF}" srcOrd="0" destOrd="0" presId="urn:microsoft.com/office/officeart/2005/8/layout/cycle5"/>
    <dgm:cxn modelId="{53BEBECE-62A1-43F5-A6E1-BE5753494AF6}" type="presOf" srcId="{C0431CA8-F3B8-4DE9-A040-B2CF875A0664}" destId="{2D317D30-9267-4F31-A4BC-02204D274DED}" srcOrd="0" destOrd="0" presId="urn:microsoft.com/office/officeart/2005/8/layout/cycle5"/>
    <dgm:cxn modelId="{6F89F4FC-D311-49FF-89F5-ABD927D40389}" srcId="{6CE8DED2-7242-4930-A83A-A2B1A8579EEB}" destId="{741B6DF8-7A53-4DB0-B7AB-44EF64809057}" srcOrd="0" destOrd="0" parTransId="{0A558137-1BF6-4F86-8511-BDE68635DA54}" sibTransId="{3EC5831B-052B-415E-B362-7A349C326C3D}"/>
    <dgm:cxn modelId="{923D6614-61D9-4EFD-A816-A84D775BC20F}" type="presParOf" srcId="{ACF6DA90-DBA2-471A-8B85-A12508436CFF}" destId="{19E00F7C-9EFC-45F1-AB39-27CEA427A88D}" srcOrd="0" destOrd="0" presId="urn:microsoft.com/office/officeart/2005/8/layout/cycle5"/>
    <dgm:cxn modelId="{F5EC2470-75A7-4E74-B6C7-B81931FCB4EA}" type="presParOf" srcId="{ACF6DA90-DBA2-471A-8B85-A12508436CFF}" destId="{521A52A4-B8EC-4885-B585-317E884DE98D}" srcOrd="1" destOrd="0" presId="urn:microsoft.com/office/officeart/2005/8/layout/cycle5"/>
    <dgm:cxn modelId="{35E70D84-20AF-499A-8469-CAFA2D3A6C35}" type="presParOf" srcId="{ACF6DA90-DBA2-471A-8B85-A12508436CFF}" destId="{1E57C484-90FB-47F7-911C-B08D3BBF83F1}" srcOrd="2" destOrd="0" presId="urn:microsoft.com/office/officeart/2005/8/layout/cycle5"/>
    <dgm:cxn modelId="{2EADA03C-E53A-4403-AF3F-BC09AD3A26EA}" type="presParOf" srcId="{ACF6DA90-DBA2-471A-8B85-A12508436CFF}" destId="{2D317D30-9267-4F31-A4BC-02204D274DED}" srcOrd="3" destOrd="0" presId="urn:microsoft.com/office/officeart/2005/8/layout/cycle5"/>
    <dgm:cxn modelId="{C96D9C82-DE21-457A-ACC5-41F44163BB35}" type="presParOf" srcId="{ACF6DA90-DBA2-471A-8B85-A12508436CFF}" destId="{378A56BD-70BA-47A4-8ABE-57EF49E8F9EF}" srcOrd="4" destOrd="0" presId="urn:microsoft.com/office/officeart/2005/8/layout/cycle5"/>
    <dgm:cxn modelId="{7178D91E-B712-4437-9FD9-0866159C0A0E}" type="presParOf" srcId="{ACF6DA90-DBA2-471A-8B85-A12508436CFF}" destId="{E464A6F5-C9BE-4411-BF54-E984C507C1D3}" srcOrd="5" destOrd="0" presId="urn:microsoft.com/office/officeart/2005/8/layout/cycle5"/>
    <dgm:cxn modelId="{5C442173-F0FC-4D91-BE77-C980B55006D4}" type="presParOf" srcId="{ACF6DA90-DBA2-471A-8B85-A12508436CFF}" destId="{9D4020B4-C088-44F8-88D1-9A90E5098F06}" srcOrd="6" destOrd="0" presId="urn:microsoft.com/office/officeart/2005/8/layout/cycle5"/>
    <dgm:cxn modelId="{166AA71E-1FD6-4347-B1B6-B9D1FCBA5B41}" type="presParOf" srcId="{ACF6DA90-DBA2-471A-8B85-A12508436CFF}" destId="{DB0EE57C-D142-4DF2-938C-DADFB2412851}" srcOrd="7" destOrd="0" presId="urn:microsoft.com/office/officeart/2005/8/layout/cycle5"/>
    <dgm:cxn modelId="{980437E8-9C04-4881-8B43-3632E4FE5910}" type="presParOf" srcId="{ACF6DA90-DBA2-471A-8B85-A12508436CFF}" destId="{AC3F4978-6954-4EA5-81F0-FC117D234AA8}" srcOrd="8" destOrd="0" presId="urn:microsoft.com/office/officeart/2005/8/layout/cycle5"/>
    <dgm:cxn modelId="{91CA519A-745E-47BB-B119-B1E090C6675D}" type="presParOf" srcId="{ACF6DA90-DBA2-471A-8B85-A12508436CFF}" destId="{E7698B1F-E523-4A9A-93C7-BBC740DD6584}" srcOrd="9" destOrd="0" presId="urn:microsoft.com/office/officeart/2005/8/layout/cycle5"/>
    <dgm:cxn modelId="{7838BE1B-9121-4EC1-8302-043686E51A7B}" type="presParOf" srcId="{ACF6DA90-DBA2-471A-8B85-A12508436CFF}" destId="{EABB22E2-7AD6-4BA9-9356-0A295A3A51C2}" srcOrd="10" destOrd="0" presId="urn:microsoft.com/office/officeart/2005/8/layout/cycle5"/>
    <dgm:cxn modelId="{ACA16C6F-1028-4B70-BA3A-70B4563FE1A4}" type="presParOf" srcId="{ACF6DA90-DBA2-471A-8B85-A12508436CFF}" destId="{4C3172B7-B55A-4BBD-ADBF-828470E91339}" srcOrd="11" destOrd="0" presId="urn:microsoft.com/office/officeart/2005/8/layout/cycle5"/>
    <dgm:cxn modelId="{C0A00551-2D90-4F5B-AE0B-A0832482A9CB}" type="presParOf" srcId="{ACF6DA90-DBA2-471A-8B85-A12508436CFF}" destId="{8027C3F2-0F9D-4D79-829C-AE997EC70C21}" srcOrd="12" destOrd="0" presId="urn:microsoft.com/office/officeart/2005/8/layout/cycle5"/>
    <dgm:cxn modelId="{A1944E4F-ED2F-471C-994F-3B5B739EEF78}" type="presParOf" srcId="{ACF6DA90-DBA2-471A-8B85-A12508436CFF}" destId="{C70EFABA-FA59-4403-AF4A-889D9D5DDF5E}" srcOrd="13" destOrd="0" presId="urn:microsoft.com/office/officeart/2005/8/layout/cycle5"/>
    <dgm:cxn modelId="{7775D919-3F39-4BF7-B90B-A92278B50D87}" type="presParOf" srcId="{ACF6DA90-DBA2-471A-8B85-A12508436CFF}" destId="{EC90FA87-9125-4AB0-A1FD-477C1A19F2D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B63A15-B9B8-4D30-929A-217E0833947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EC34B6E5-7240-4643-B472-CDA44CE3BD3B}">
      <dgm:prSet phldrT="[Text]"/>
      <dgm:spPr/>
      <dgm:t>
        <a:bodyPr/>
        <a:lstStyle/>
        <a:p>
          <a:r>
            <a:rPr lang="en-US"/>
            <a:t>Requirements</a:t>
          </a:r>
          <a:endParaRPr lang="en-CA"/>
        </a:p>
      </dgm:t>
    </dgm:pt>
    <dgm:pt modelId="{60B64673-C97B-450D-8509-76F7A2DAF7F6}" type="parTrans" cxnId="{5D50FD9B-6DF5-42E5-A949-305762B995B7}">
      <dgm:prSet/>
      <dgm:spPr/>
      <dgm:t>
        <a:bodyPr/>
        <a:lstStyle/>
        <a:p>
          <a:endParaRPr lang="en-CA"/>
        </a:p>
      </dgm:t>
    </dgm:pt>
    <dgm:pt modelId="{D646D56F-9760-468D-BBE8-22C2187834D7}" type="sibTrans" cxnId="{5D50FD9B-6DF5-42E5-A949-305762B995B7}">
      <dgm:prSet/>
      <dgm:spPr/>
      <dgm:t>
        <a:bodyPr/>
        <a:lstStyle/>
        <a:p>
          <a:endParaRPr lang="en-CA"/>
        </a:p>
      </dgm:t>
    </dgm:pt>
    <dgm:pt modelId="{51DCF0A2-A0F9-430D-8356-81831272EB47}">
      <dgm:prSet phldrT="[Text]"/>
      <dgm:spPr/>
      <dgm:t>
        <a:bodyPr/>
        <a:lstStyle/>
        <a:p>
          <a:r>
            <a:rPr lang="en-US"/>
            <a:t>Design</a:t>
          </a:r>
          <a:endParaRPr lang="en-CA"/>
        </a:p>
      </dgm:t>
    </dgm:pt>
    <dgm:pt modelId="{162DC3C5-10C2-4E70-A4E9-133DC2696AC0}" type="parTrans" cxnId="{435C5BEC-1A5F-4A5B-AAC0-A095A3502A3D}">
      <dgm:prSet/>
      <dgm:spPr/>
      <dgm:t>
        <a:bodyPr/>
        <a:lstStyle/>
        <a:p>
          <a:endParaRPr lang="en-CA"/>
        </a:p>
      </dgm:t>
    </dgm:pt>
    <dgm:pt modelId="{4C726FBD-2A6F-49B6-9D0F-24370ECFFE6B}" type="sibTrans" cxnId="{435C5BEC-1A5F-4A5B-AAC0-A095A3502A3D}">
      <dgm:prSet/>
      <dgm:spPr/>
      <dgm:t>
        <a:bodyPr/>
        <a:lstStyle/>
        <a:p>
          <a:endParaRPr lang="en-CA"/>
        </a:p>
      </dgm:t>
    </dgm:pt>
    <dgm:pt modelId="{D4E58691-56FD-4A84-8DA3-8F07F0C9D544}">
      <dgm:prSet phldrT="[Text]"/>
      <dgm:spPr/>
      <dgm:t>
        <a:bodyPr/>
        <a:lstStyle/>
        <a:p>
          <a:r>
            <a:rPr lang="en-US"/>
            <a:t>Coding</a:t>
          </a:r>
          <a:endParaRPr lang="en-CA"/>
        </a:p>
      </dgm:t>
    </dgm:pt>
    <dgm:pt modelId="{E9BF7F7B-2E4D-4B6B-AB58-E8F82540C34E}" type="parTrans" cxnId="{BD1BE778-00CC-48C6-9B4C-720722A60084}">
      <dgm:prSet/>
      <dgm:spPr/>
      <dgm:t>
        <a:bodyPr/>
        <a:lstStyle/>
        <a:p>
          <a:endParaRPr lang="en-CA"/>
        </a:p>
      </dgm:t>
    </dgm:pt>
    <dgm:pt modelId="{4FE6403E-5A63-4748-B494-B31E1FB7A8E0}" type="sibTrans" cxnId="{BD1BE778-00CC-48C6-9B4C-720722A60084}">
      <dgm:prSet/>
      <dgm:spPr/>
      <dgm:t>
        <a:bodyPr/>
        <a:lstStyle/>
        <a:p>
          <a:endParaRPr lang="en-CA"/>
        </a:p>
      </dgm:t>
    </dgm:pt>
    <dgm:pt modelId="{457DBE9A-C7A7-446A-969F-20AF225CC65B}">
      <dgm:prSet phldrT="[Text]"/>
      <dgm:spPr/>
      <dgm:t>
        <a:bodyPr/>
        <a:lstStyle/>
        <a:p>
          <a:r>
            <a:rPr lang="en-US"/>
            <a:t>Testing</a:t>
          </a:r>
          <a:endParaRPr lang="en-CA"/>
        </a:p>
      </dgm:t>
    </dgm:pt>
    <dgm:pt modelId="{F76BA8EB-9293-447F-A973-3B04B8C5F09D}" type="parTrans" cxnId="{5D6B0725-6473-466D-B59D-AC357D148570}">
      <dgm:prSet/>
      <dgm:spPr/>
      <dgm:t>
        <a:bodyPr/>
        <a:lstStyle/>
        <a:p>
          <a:endParaRPr lang="en-CA"/>
        </a:p>
      </dgm:t>
    </dgm:pt>
    <dgm:pt modelId="{B142BAF7-C12C-4448-94FD-CA83BD3C1D36}" type="sibTrans" cxnId="{5D6B0725-6473-466D-B59D-AC357D148570}">
      <dgm:prSet/>
      <dgm:spPr/>
      <dgm:t>
        <a:bodyPr/>
        <a:lstStyle/>
        <a:p>
          <a:endParaRPr lang="en-CA"/>
        </a:p>
      </dgm:t>
    </dgm:pt>
    <dgm:pt modelId="{9345BBAA-C223-42A5-AA53-BB533C949D08}">
      <dgm:prSet phldrT="[Text]"/>
      <dgm:spPr/>
      <dgm:t>
        <a:bodyPr/>
        <a:lstStyle/>
        <a:p>
          <a:r>
            <a:rPr lang="en-US"/>
            <a:t>Deployment</a:t>
          </a:r>
          <a:endParaRPr lang="en-CA"/>
        </a:p>
      </dgm:t>
    </dgm:pt>
    <dgm:pt modelId="{9EDA59D4-CE31-44A1-9020-D4C02136CCFD}" type="parTrans" cxnId="{CE7277CD-6B89-4998-883A-B44AF7E21426}">
      <dgm:prSet/>
      <dgm:spPr/>
      <dgm:t>
        <a:bodyPr/>
        <a:lstStyle/>
        <a:p>
          <a:endParaRPr lang="en-CA"/>
        </a:p>
      </dgm:t>
    </dgm:pt>
    <dgm:pt modelId="{5323ED9E-A433-4A93-BCCD-356A13BFF6AB}" type="sibTrans" cxnId="{CE7277CD-6B89-4998-883A-B44AF7E21426}">
      <dgm:prSet/>
      <dgm:spPr/>
      <dgm:t>
        <a:bodyPr/>
        <a:lstStyle/>
        <a:p>
          <a:endParaRPr lang="en-CA"/>
        </a:p>
      </dgm:t>
    </dgm:pt>
    <dgm:pt modelId="{CD55A63C-D66E-450C-B55A-E1DA55E4D367}" type="pres">
      <dgm:prSet presAssocID="{1CB63A15-B9B8-4D30-929A-217E08339474}" presName="rootnode" presStyleCnt="0">
        <dgm:presLayoutVars>
          <dgm:chMax/>
          <dgm:chPref/>
          <dgm:dir/>
          <dgm:animLvl val="lvl"/>
        </dgm:presLayoutVars>
      </dgm:prSet>
      <dgm:spPr/>
    </dgm:pt>
    <dgm:pt modelId="{E5B4B34E-FD7A-4D61-AF01-715D9A197EE6}" type="pres">
      <dgm:prSet presAssocID="{EC34B6E5-7240-4643-B472-CDA44CE3BD3B}" presName="composite" presStyleCnt="0"/>
      <dgm:spPr/>
    </dgm:pt>
    <dgm:pt modelId="{4B50B033-9F6E-4FED-BC97-DFC1F4952F4B}" type="pres">
      <dgm:prSet presAssocID="{EC34B6E5-7240-4643-B472-CDA44CE3BD3B}" presName="bentUpArrow1" presStyleLbl="alignImgPlace1" presStyleIdx="0" presStyleCnt="4" custLinFactNeighborX="390" custLinFactNeighborY="0"/>
      <dgm:spPr/>
    </dgm:pt>
    <dgm:pt modelId="{1DAD63FC-0D68-482D-A108-186BEDC9F8EA}" type="pres">
      <dgm:prSet presAssocID="{EC34B6E5-7240-4643-B472-CDA44CE3BD3B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C1B78908-554D-4143-9400-A0A6A05B7A9F}" type="pres">
      <dgm:prSet presAssocID="{EC34B6E5-7240-4643-B472-CDA44CE3BD3B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BA9CC76-5784-4E31-BFF9-AA9D2947959C}" type="pres">
      <dgm:prSet presAssocID="{D646D56F-9760-468D-BBE8-22C2187834D7}" presName="sibTrans" presStyleCnt="0"/>
      <dgm:spPr/>
    </dgm:pt>
    <dgm:pt modelId="{3FF8923B-4CEF-46E7-8AC9-6BDDF29875B7}" type="pres">
      <dgm:prSet presAssocID="{51DCF0A2-A0F9-430D-8356-81831272EB47}" presName="composite" presStyleCnt="0"/>
      <dgm:spPr/>
    </dgm:pt>
    <dgm:pt modelId="{56FAA048-2E7F-4582-A685-BD9CD629F55A}" type="pres">
      <dgm:prSet presAssocID="{51DCF0A2-A0F9-430D-8356-81831272EB47}" presName="bentUpArrow1" presStyleLbl="alignImgPlace1" presStyleIdx="1" presStyleCnt="4"/>
      <dgm:spPr/>
    </dgm:pt>
    <dgm:pt modelId="{1C3A1084-4984-4AC9-B74F-CBABF42D7FA2}" type="pres">
      <dgm:prSet presAssocID="{51DCF0A2-A0F9-430D-8356-81831272EB4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19A335FE-ED53-4C6B-BA23-774DAB785886}" type="pres">
      <dgm:prSet presAssocID="{51DCF0A2-A0F9-430D-8356-81831272EB4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A777891-43BB-48F2-ADC1-F44D7D6900E5}" type="pres">
      <dgm:prSet presAssocID="{4C726FBD-2A6F-49B6-9D0F-24370ECFFE6B}" presName="sibTrans" presStyleCnt="0"/>
      <dgm:spPr/>
    </dgm:pt>
    <dgm:pt modelId="{449C15A1-571F-41F5-B9F6-742D8339EE7B}" type="pres">
      <dgm:prSet presAssocID="{D4E58691-56FD-4A84-8DA3-8F07F0C9D544}" presName="composite" presStyleCnt="0"/>
      <dgm:spPr/>
    </dgm:pt>
    <dgm:pt modelId="{F52C5CF8-730C-4948-AE49-CD54F9887F7D}" type="pres">
      <dgm:prSet presAssocID="{D4E58691-56FD-4A84-8DA3-8F07F0C9D544}" presName="bentUpArrow1" presStyleLbl="alignImgPlace1" presStyleIdx="2" presStyleCnt="4"/>
      <dgm:spPr/>
    </dgm:pt>
    <dgm:pt modelId="{970742C3-FF3E-4A14-9350-EAD3548983C0}" type="pres">
      <dgm:prSet presAssocID="{D4E58691-56FD-4A84-8DA3-8F07F0C9D544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287C9088-6E0D-49A4-9316-1C4315895027}" type="pres">
      <dgm:prSet presAssocID="{D4E58691-56FD-4A84-8DA3-8F07F0C9D544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C97ECA27-B294-4E35-9767-4A5B7DC0D149}" type="pres">
      <dgm:prSet presAssocID="{4FE6403E-5A63-4748-B494-B31E1FB7A8E0}" presName="sibTrans" presStyleCnt="0"/>
      <dgm:spPr/>
    </dgm:pt>
    <dgm:pt modelId="{8E4E81B2-8FB4-4436-B989-878699A3F8D0}" type="pres">
      <dgm:prSet presAssocID="{457DBE9A-C7A7-446A-969F-20AF225CC65B}" presName="composite" presStyleCnt="0"/>
      <dgm:spPr/>
    </dgm:pt>
    <dgm:pt modelId="{F61C09A5-970C-4FAC-A591-3E3A56893780}" type="pres">
      <dgm:prSet presAssocID="{457DBE9A-C7A7-446A-969F-20AF225CC65B}" presName="bentUpArrow1" presStyleLbl="alignImgPlace1" presStyleIdx="3" presStyleCnt="4"/>
      <dgm:spPr/>
    </dgm:pt>
    <dgm:pt modelId="{FF4D7192-38EA-42E6-806E-BD176FD78D44}" type="pres">
      <dgm:prSet presAssocID="{457DBE9A-C7A7-446A-969F-20AF225CC65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C4326ACD-2F10-4EC6-9092-19D5AB4100D0}" type="pres">
      <dgm:prSet presAssocID="{457DBE9A-C7A7-446A-969F-20AF225CC65B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4226472B-FD09-4391-9FFC-B5E21921C6B9}" type="pres">
      <dgm:prSet presAssocID="{B142BAF7-C12C-4448-94FD-CA83BD3C1D36}" presName="sibTrans" presStyleCnt="0"/>
      <dgm:spPr/>
    </dgm:pt>
    <dgm:pt modelId="{A5E375C2-47A3-4BD7-8EA3-DB32D77BDBC9}" type="pres">
      <dgm:prSet presAssocID="{9345BBAA-C223-42A5-AA53-BB533C949D08}" presName="composite" presStyleCnt="0"/>
      <dgm:spPr/>
    </dgm:pt>
    <dgm:pt modelId="{D2FFF15E-93E6-4261-B70C-A94E76A689F9}" type="pres">
      <dgm:prSet presAssocID="{9345BBAA-C223-42A5-AA53-BB533C949D08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D6B0725-6473-466D-B59D-AC357D148570}" srcId="{1CB63A15-B9B8-4D30-929A-217E08339474}" destId="{457DBE9A-C7A7-446A-969F-20AF225CC65B}" srcOrd="3" destOrd="0" parTransId="{F76BA8EB-9293-447F-A973-3B04B8C5F09D}" sibTransId="{B142BAF7-C12C-4448-94FD-CA83BD3C1D36}"/>
    <dgm:cxn modelId="{894AA63B-28F8-4CD9-ABE0-2D80A79AC608}" type="presOf" srcId="{9345BBAA-C223-42A5-AA53-BB533C949D08}" destId="{D2FFF15E-93E6-4261-B70C-A94E76A689F9}" srcOrd="0" destOrd="0" presId="urn:microsoft.com/office/officeart/2005/8/layout/StepDownProcess"/>
    <dgm:cxn modelId="{2E379270-AD0F-4B6E-9A2F-DD3ABCAF3551}" type="presOf" srcId="{D4E58691-56FD-4A84-8DA3-8F07F0C9D544}" destId="{970742C3-FF3E-4A14-9350-EAD3548983C0}" srcOrd="0" destOrd="0" presId="urn:microsoft.com/office/officeart/2005/8/layout/StepDownProcess"/>
    <dgm:cxn modelId="{BD1BE778-00CC-48C6-9B4C-720722A60084}" srcId="{1CB63A15-B9B8-4D30-929A-217E08339474}" destId="{D4E58691-56FD-4A84-8DA3-8F07F0C9D544}" srcOrd="2" destOrd="0" parTransId="{E9BF7F7B-2E4D-4B6B-AB58-E8F82540C34E}" sibTransId="{4FE6403E-5A63-4748-B494-B31E1FB7A8E0}"/>
    <dgm:cxn modelId="{FFAADC89-92FC-42D4-81AF-490D905C5F5E}" type="presOf" srcId="{457DBE9A-C7A7-446A-969F-20AF225CC65B}" destId="{FF4D7192-38EA-42E6-806E-BD176FD78D44}" srcOrd="0" destOrd="0" presId="urn:microsoft.com/office/officeart/2005/8/layout/StepDownProcess"/>
    <dgm:cxn modelId="{5D50FD9B-6DF5-42E5-A949-305762B995B7}" srcId="{1CB63A15-B9B8-4D30-929A-217E08339474}" destId="{EC34B6E5-7240-4643-B472-CDA44CE3BD3B}" srcOrd="0" destOrd="0" parTransId="{60B64673-C97B-450D-8509-76F7A2DAF7F6}" sibTransId="{D646D56F-9760-468D-BBE8-22C2187834D7}"/>
    <dgm:cxn modelId="{216EFE9C-2B0E-4529-819E-407B00E4D3B3}" type="presOf" srcId="{51DCF0A2-A0F9-430D-8356-81831272EB47}" destId="{1C3A1084-4984-4AC9-B74F-CBABF42D7FA2}" srcOrd="0" destOrd="0" presId="urn:microsoft.com/office/officeart/2005/8/layout/StepDownProcess"/>
    <dgm:cxn modelId="{93C68D9F-3525-4080-8328-4DE87F37CF47}" type="presOf" srcId="{1CB63A15-B9B8-4D30-929A-217E08339474}" destId="{CD55A63C-D66E-450C-B55A-E1DA55E4D367}" srcOrd="0" destOrd="0" presId="urn:microsoft.com/office/officeart/2005/8/layout/StepDownProcess"/>
    <dgm:cxn modelId="{CE7277CD-6B89-4998-883A-B44AF7E21426}" srcId="{1CB63A15-B9B8-4D30-929A-217E08339474}" destId="{9345BBAA-C223-42A5-AA53-BB533C949D08}" srcOrd="4" destOrd="0" parTransId="{9EDA59D4-CE31-44A1-9020-D4C02136CCFD}" sibTransId="{5323ED9E-A433-4A93-BCCD-356A13BFF6AB}"/>
    <dgm:cxn modelId="{8EAA45E7-9D9C-4938-96C4-D9B6054EF938}" type="presOf" srcId="{EC34B6E5-7240-4643-B472-CDA44CE3BD3B}" destId="{1DAD63FC-0D68-482D-A108-186BEDC9F8EA}" srcOrd="0" destOrd="0" presId="urn:microsoft.com/office/officeart/2005/8/layout/StepDownProcess"/>
    <dgm:cxn modelId="{435C5BEC-1A5F-4A5B-AAC0-A095A3502A3D}" srcId="{1CB63A15-B9B8-4D30-929A-217E08339474}" destId="{51DCF0A2-A0F9-430D-8356-81831272EB47}" srcOrd="1" destOrd="0" parTransId="{162DC3C5-10C2-4E70-A4E9-133DC2696AC0}" sibTransId="{4C726FBD-2A6F-49B6-9D0F-24370ECFFE6B}"/>
    <dgm:cxn modelId="{50017854-0AC4-4D70-A58E-DA21A423C536}" type="presParOf" srcId="{CD55A63C-D66E-450C-B55A-E1DA55E4D367}" destId="{E5B4B34E-FD7A-4D61-AF01-715D9A197EE6}" srcOrd="0" destOrd="0" presId="urn:microsoft.com/office/officeart/2005/8/layout/StepDownProcess"/>
    <dgm:cxn modelId="{D5F83EF7-4463-43AF-84AD-3A9CBD2C3FA6}" type="presParOf" srcId="{E5B4B34E-FD7A-4D61-AF01-715D9A197EE6}" destId="{4B50B033-9F6E-4FED-BC97-DFC1F4952F4B}" srcOrd="0" destOrd="0" presId="urn:microsoft.com/office/officeart/2005/8/layout/StepDownProcess"/>
    <dgm:cxn modelId="{65D51F8C-EE98-4A01-9992-11DC63F98C66}" type="presParOf" srcId="{E5B4B34E-FD7A-4D61-AF01-715D9A197EE6}" destId="{1DAD63FC-0D68-482D-A108-186BEDC9F8EA}" srcOrd="1" destOrd="0" presId="urn:microsoft.com/office/officeart/2005/8/layout/StepDownProcess"/>
    <dgm:cxn modelId="{D9EC1F34-A0CA-4130-8A50-883582C93AB8}" type="presParOf" srcId="{E5B4B34E-FD7A-4D61-AF01-715D9A197EE6}" destId="{C1B78908-554D-4143-9400-A0A6A05B7A9F}" srcOrd="2" destOrd="0" presId="urn:microsoft.com/office/officeart/2005/8/layout/StepDownProcess"/>
    <dgm:cxn modelId="{D1E423B4-3469-4CC0-862B-213C16DD65FC}" type="presParOf" srcId="{CD55A63C-D66E-450C-B55A-E1DA55E4D367}" destId="{5BA9CC76-5784-4E31-BFF9-AA9D2947959C}" srcOrd="1" destOrd="0" presId="urn:microsoft.com/office/officeart/2005/8/layout/StepDownProcess"/>
    <dgm:cxn modelId="{7D1AF16F-47C4-4843-BED4-6CC6F0F9CAC8}" type="presParOf" srcId="{CD55A63C-D66E-450C-B55A-E1DA55E4D367}" destId="{3FF8923B-4CEF-46E7-8AC9-6BDDF29875B7}" srcOrd="2" destOrd="0" presId="urn:microsoft.com/office/officeart/2005/8/layout/StepDownProcess"/>
    <dgm:cxn modelId="{E2F1F5E9-534F-460C-9483-DAF2EA40A31E}" type="presParOf" srcId="{3FF8923B-4CEF-46E7-8AC9-6BDDF29875B7}" destId="{56FAA048-2E7F-4582-A685-BD9CD629F55A}" srcOrd="0" destOrd="0" presId="urn:microsoft.com/office/officeart/2005/8/layout/StepDownProcess"/>
    <dgm:cxn modelId="{6EA017B1-B634-4CBE-AEC9-5E43A3BDEBFF}" type="presParOf" srcId="{3FF8923B-4CEF-46E7-8AC9-6BDDF29875B7}" destId="{1C3A1084-4984-4AC9-B74F-CBABF42D7FA2}" srcOrd="1" destOrd="0" presId="urn:microsoft.com/office/officeart/2005/8/layout/StepDownProcess"/>
    <dgm:cxn modelId="{FB2C8F5C-32BC-418D-91E3-9DD474B9B44A}" type="presParOf" srcId="{3FF8923B-4CEF-46E7-8AC9-6BDDF29875B7}" destId="{19A335FE-ED53-4C6B-BA23-774DAB785886}" srcOrd="2" destOrd="0" presId="urn:microsoft.com/office/officeart/2005/8/layout/StepDownProcess"/>
    <dgm:cxn modelId="{49751BF3-11F9-4AC8-A7EE-C5BDA687F2AF}" type="presParOf" srcId="{CD55A63C-D66E-450C-B55A-E1DA55E4D367}" destId="{6A777891-43BB-48F2-ADC1-F44D7D6900E5}" srcOrd="3" destOrd="0" presId="urn:microsoft.com/office/officeart/2005/8/layout/StepDownProcess"/>
    <dgm:cxn modelId="{E30EB1F8-B561-4255-AF0D-8B117B93C7E0}" type="presParOf" srcId="{CD55A63C-D66E-450C-B55A-E1DA55E4D367}" destId="{449C15A1-571F-41F5-B9F6-742D8339EE7B}" srcOrd="4" destOrd="0" presId="urn:microsoft.com/office/officeart/2005/8/layout/StepDownProcess"/>
    <dgm:cxn modelId="{4F8E008F-3EBC-453E-AAEB-6D6FB83F21A5}" type="presParOf" srcId="{449C15A1-571F-41F5-B9F6-742D8339EE7B}" destId="{F52C5CF8-730C-4948-AE49-CD54F9887F7D}" srcOrd="0" destOrd="0" presId="urn:microsoft.com/office/officeart/2005/8/layout/StepDownProcess"/>
    <dgm:cxn modelId="{36BCEBA8-B2E0-40A3-835C-A765F30A4CEC}" type="presParOf" srcId="{449C15A1-571F-41F5-B9F6-742D8339EE7B}" destId="{970742C3-FF3E-4A14-9350-EAD3548983C0}" srcOrd="1" destOrd="0" presId="urn:microsoft.com/office/officeart/2005/8/layout/StepDownProcess"/>
    <dgm:cxn modelId="{8D6E1E11-B0BA-4FD4-823E-75B93DE69061}" type="presParOf" srcId="{449C15A1-571F-41F5-B9F6-742D8339EE7B}" destId="{287C9088-6E0D-49A4-9316-1C4315895027}" srcOrd="2" destOrd="0" presId="urn:microsoft.com/office/officeart/2005/8/layout/StepDownProcess"/>
    <dgm:cxn modelId="{E576A561-9B60-498D-9C39-AB5ABDAEC6A8}" type="presParOf" srcId="{CD55A63C-D66E-450C-B55A-E1DA55E4D367}" destId="{C97ECA27-B294-4E35-9767-4A5B7DC0D149}" srcOrd="5" destOrd="0" presId="urn:microsoft.com/office/officeart/2005/8/layout/StepDownProcess"/>
    <dgm:cxn modelId="{524D1B63-C3D2-4D18-89CB-6E5994FC3ADD}" type="presParOf" srcId="{CD55A63C-D66E-450C-B55A-E1DA55E4D367}" destId="{8E4E81B2-8FB4-4436-B989-878699A3F8D0}" srcOrd="6" destOrd="0" presId="urn:microsoft.com/office/officeart/2005/8/layout/StepDownProcess"/>
    <dgm:cxn modelId="{447ECD00-98DF-458B-971B-7685BBB631D4}" type="presParOf" srcId="{8E4E81B2-8FB4-4436-B989-878699A3F8D0}" destId="{F61C09A5-970C-4FAC-A591-3E3A56893780}" srcOrd="0" destOrd="0" presId="urn:microsoft.com/office/officeart/2005/8/layout/StepDownProcess"/>
    <dgm:cxn modelId="{F6E21792-F657-4A86-98DC-11BBA1C58D53}" type="presParOf" srcId="{8E4E81B2-8FB4-4436-B989-878699A3F8D0}" destId="{FF4D7192-38EA-42E6-806E-BD176FD78D44}" srcOrd="1" destOrd="0" presId="urn:microsoft.com/office/officeart/2005/8/layout/StepDownProcess"/>
    <dgm:cxn modelId="{F04D5EFC-179D-44B2-9E9C-12050BDF6023}" type="presParOf" srcId="{8E4E81B2-8FB4-4436-B989-878699A3F8D0}" destId="{C4326ACD-2F10-4EC6-9092-19D5AB4100D0}" srcOrd="2" destOrd="0" presId="urn:microsoft.com/office/officeart/2005/8/layout/StepDownProcess"/>
    <dgm:cxn modelId="{0BAE7944-0959-4EBC-952F-2A1CCA782699}" type="presParOf" srcId="{CD55A63C-D66E-450C-B55A-E1DA55E4D367}" destId="{4226472B-FD09-4391-9FFC-B5E21921C6B9}" srcOrd="7" destOrd="0" presId="urn:microsoft.com/office/officeart/2005/8/layout/StepDownProcess"/>
    <dgm:cxn modelId="{6C0E624E-02EB-4921-AEF6-E07340A5125A}" type="presParOf" srcId="{CD55A63C-D66E-450C-B55A-E1DA55E4D367}" destId="{A5E375C2-47A3-4BD7-8EA3-DB32D77BDBC9}" srcOrd="8" destOrd="0" presId="urn:microsoft.com/office/officeart/2005/8/layout/StepDownProcess"/>
    <dgm:cxn modelId="{73076076-29D6-47D1-BF25-4CB88DE26229}" type="presParOf" srcId="{A5E375C2-47A3-4BD7-8EA3-DB32D77BDBC9}" destId="{D2FFF15E-93E6-4261-B70C-A94E76A689F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8CF8B-7EFF-41E5-B9E1-AC9A194CBAF4}">
      <dsp:nvSpPr>
        <dsp:cNvPr id="0" name=""/>
        <dsp:cNvSpPr/>
      </dsp:nvSpPr>
      <dsp:spPr>
        <a:xfrm>
          <a:off x="64886" y="133851"/>
          <a:ext cx="770654" cy="7706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6DDF2-4819-44AC-98A6-FAD28F3F9909}">
      <dsp:nvSpPr>
        <dsp:cNvPr id="0" name=""/>
        <dsp:cNvSpPr/>
      </dsp:nvSpPr>
      <dsp:spPr>
        <a:xfrm>
          <a:off x="226723" y="295689"/>
          <a:ext cx="446979" cy="446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E87E9-0FD3-45E3-9573-05D5A4A0598C}">
      <dsp:nvSpPr>
        <dsp:cNvPr id="0" name=""/>
        <dsp:cNvSpPr/>
      </dsp:nvSpPr>
      <dsp:spPr>
        <a:xfrm>
          <a:off x="1000681" y="133851"/>
          <a:ext cx="1816543" cy="770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Defining project scope, goals, and objectives.</a:t>
          </a:r>
        </a:p>
      </dsp:txBody>
      <dsp:txXfrm>
        <a:off x="1000681" y="133851"/>
        <a:ext cx="1816543" cy="770654"/>
      </dsp:txXfrm>
    </dsp:sp>
    <dsp:sp modelId="{B2CAB396-1630-426A-B3EA-51B7E87EF97F}">
      <dsp:nvSpPr>
        <dsp:cNvPr id="0" name=""/>
        <dsp:cNvSpPr/>
      </dsp:nvSpPr>
      <dsp:spPr>
        <a:xfrm>
          <a:off x="3133744" y="133851"/>
          <a:ext cx="770654" cy="7706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FBC7F-7333-4E0C-8490-3970DCA1BB6C}">
      <dsp:nvSpPr>
        <dsp:cNvPr id="0" name=""/>
        <dsp:cNvSpPr/>
      </dsp:nvSpPr>
      <dsp:spPr>
        <a:xfrm>
          <a:off x="3295582" y="295689"/>
          <a:ext cx="446979" cy="446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FA4EC-0064-4CCB-9C50-759F5F3AD7D5}">
      <dsp:nvSpPr>
        <dsp:cNvPr id="0" name=""/>
        <dsp:cNvSpPr/>
      </dsp:nvSpPr>
      <dsp:spPr>
        <a:xfrm>
          <a:off x="4069539" y="133851"/>
          <a:ext cx="1816543" cy="770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Creating timelines, finalizing budgets, and allocating resources.</a:t>
          </a:r>
        </a:p>
      </dsp:txBody>
      <dsp:txXfrm>
        <a:off x="4069539" y="133851"/>
        <a:ext cx="1816543" cy="770654"/>
      </dsp:txXfrm>
    </dsp:sp>
    <dsp:sp modelId="{13297A65-9E35-49C9-B96B-BA6F70D093F5}">
      <dsp:nvSpPr>
        <dsp:cNvPr id="0" name=""/>
        <dsp:cNvSpPr/>
      </dsp:nvSpPr>
      <dsp:spPr>
        <a:xfrm>
          <a:off x="64886" y="1568966"/>
          <a:ext cx="770654" cy="7706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EA65E-6914-422F-92EB-628C11597E52}">
      <dsp:nvSpPr>
        <dsp:cNvPr id="0" name=""/>
        <dsp:cNvSpPr/>
      </dsp:nvSpPr>
      <dsp:spPr>
        <a:xfrm>
          <a:off x="226723" y="1730804"/>
          <a:ext cx="446979" cy="446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A223D-0E6E-466E-BA33-A4C7D1A49336}">
      <dsp:nvSpPr>
        <dsp:cNvPr id="0" name=""/>
        <dsp:cNvSpPr/>
      </dsp:nvSpPr>
      <dsp:spPr>
        <a:xfrm>
          <a:off x="1000681" y="1568966"/>
          <a:ext cx="1816543" cy="770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Identifying potential project risks and methods to eliminate those risks.</a:t>
          </a:r>
        </a:p>
      </dsp:txBody>
      <dsp:txXfrm>
        <a:off x="1000681" y="1568966"/>
        <a:ext cx="1816543" cy="770654"/>
      </dsp:txXfrm>
    </dsp:sp>
    <dsp:sp modelId="{E78C76D6-A347-4FC8-B466-D82D26362503}">
      <dsp:nvSpPr>
        <dsp:cNvPr id="0" name=""/>
        <dsp:cNvSpPr/>
      </dsp:nvSpPr>
      <dsp:spPr>
        <a:xfrm>
          <a:off x="3133744" y="1568966"/>
          <a:ext cx="770654" cy="7706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52BCC-860D-4523-9EB1-92F9E8A2AF40}">
      <dsp:nvSpPr>
        <dsp:cNvPr id="0" name=""/>
        <dsp:cNvSpPr/>
      </dsp:nvSpPr>
      <dsp:spPr>
        <a:xfrm>
          <a:off x="3295582" y="1730804"/>
          <a:ext cx="446979" cy="4469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43BF2-4665-4B48-9446-DBA16F02351F}">
      <dsp:nvSpPr>
        <dsp:cNvPr id="0" name=""/>
        <dsp:cNvSpPr/>
      </dsp:nvSpPr>
      <dsp:spPr>
        <a:xfrm>
          <a:off x="4069539" y="1568966"/>
          <a:ext cx="1816543" cy="770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Establish clear communication with everyone involved in the project.</a:t>
          </a:r>
        </a:p>
      </dsp:txBody>
      <dsp:txXfrm>
        <a:off x="4069539" y="1568966"/>
        <a:ext cx="1816543" cy="770654"/>
      </dsp:txXfrm>
    </dsp:sp>
    <dsp:sp modelId="{445D92FE-1CC5-43B9-9B0B-9E5518DC6B50}">
      <dsp:nvSpPr>
        <dsp:cNvPr id="0" name=""/>
        <dsp:cNvSpPr/>
      </dsp:nvSpPr>
      <dsp:spPr>
        <a:xfrm>
          <a:off x="64886" y="3004081"/>
          <a:ext cx="770654" cy="7706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7D3B8-5902-4972-9105-34F3A620B091}">
      <dsp:nvSpPr>
        <dsp:cNvPr id="0" name=""/>
        <dsp:cNvSpPr/>
      </dsp:nvSpPr>
      <dsp:spPr>
        <a:xfrm>
          <a:off x="226723" y="3165918"/>
          <a:ext cx="446979" cy="4469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4039C-9CF4-42D0-A592-0FC0F746D873}">
      <dsp:nvSpPr>
        <dsp:cNvPr id="0" name=""/>
        <dsp:cNvSpPr/>
      </dsp:nvSpPr>
      <dsp:spPr>
        <a:xfrm>
          <a:off x="1000681" y="3004081"/>
          <a:ext cx="1816543" cy="770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Setting quality criteria. </a:t>
          </a:r>
        </a:p>
      </dsp:txBody>
      <dsp:txXfrm>
        <a:off x="1000681" y="3004081"/>
        <a:ext cx="1816543" cy="770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00F7C-9EFC-45F1-AB39-27CEA427A88D}">
      <dsp:nvSpPr>
        <dsp:cNvPr id="0" name=""/>
        <dsp:cNvSpPr/>
      </dsp:nvSpPr>
      <dsp:spPr>
        <a:xfrm>
          <a:off x="1645370" y="114186"/>
          <a:ext cx="1345599" cy="874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Requirements</a:t>
          </a:r>
          <a:endParaRPr lang="en-CA" sz="1500" kern="1200"/>
        </a:p>
      </dsp:txBody>
      <dsp:txXfrm>
        <a:off x="1688066" y="156882"/>
        <a:ext cx="1260207" cy="789247"/>
      </dsp:txXfrm>
    </dsp:sp>
    <dsp:sp modelId="{1E57C484-90FB-47F7-911C-B08D3BBF83F1}">
      <dsp:nvSpPr>
        <dsp:cNvPr id="0" name=""/>
        <dsp:cNvSpPr/>
      </dsp:nvSpPr>
      <dsp:spPr>
        <a:xfrm>
          <a:off x="587398" y="551371"/>
          <a:ext cx="3495819" cy="3495819"/>
        </a:xfrm>
        <a:custGeom>
          <a:avLst/>
          <a:gdLst/>
          <a:ahLst/>
          <a:cxnLst/>
          <a:rect l="0" t="0" r="0" b="0"/>
          <a:pathLst>
            <a:path>
              <a:moveTo>
                <a:pt x="2588014" y="215130"/>
              </a:moveTo>
              <a:arcTo wR="1747909" hR="1747909" stAng="17923610" swAng="1234940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17D30-9267-4F31-A4BC-02204D274DED}">
      <dsp:nvSpPr>
        <dsp:cNvPr id="0" name=""/>
        <dsp:cNvSpPr/>
      </dsp:nvSpPr>
      <dsp:spPr>
        <a:xfrm>
          <a:off x="3324974" y="1321982"/>
          <a:ext cx="1345599" cy="8746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</a:t>
          </a:r>
          <a:endParaRPr lang="en-CA" sz="1500" kern="1200"/>
        </a:p>
      </dsp:txBody>
      <dsp:txXfrm>
        <a:off x="3367670" y="1364678"/>
        <a:ext cx="1260207" cy="789247"/>
      </dsp:txXfrm>
    </dsp:sp>
    <dsp:sp modelId="{E464A6F5-C9BE-4411-BF54-E984C507C1D3}">
      <dsp:nvSpPr>
        <dsp:cNvPr id="0" name=""/>
        <dsp:cNvSpPr/>
      </dsp:nvSpPr>
      <dsp:spPr>
        <a:xfrm>
          <a:off x="587503" y="551526"/>
          <a:ext cx="3495819" cy="3495819"/>
        </a:xfrm>
        <a:custGeom>
          <a:avLst/>
          <a:gdLst/>
          <a:ahLst/>
          <a:cxnLst/>
          <a:rect l="0" t="0" r="0" b="0"/>
          <a:pathLst>
            <a:path>
              <a:moveTo>
                <a:pt x="3491634" y="1868791"/>
              </a:moveTo>
              <a:arcTo wR="1747909" hR="1747909" stAng="21837937" swAng="1360256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020B4-C088-44F8-88D1-9A90E5098F06}">
      <dsp:nvSpPr>
        <dsp:cNvPr id="0" name=""/>
        <dsp:cNvSpPr/>
      </dsp:nvSpPr>
      <dsp:spPr>
        <a:xfrm>
          <a:off x="2690009" y="3276205"/>
          <a:ext cx="1345599" cy="874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Coding</a:t>
          </a:r>
          <a:endParaRPr lang="en-CA" sz="1500" kern="1200"/>
        </a:p>
      </dsp:txBody>
      <dsp:txXfrm>
        <a:off x="2732705" y="3318901"/>
        <a:ext cx="1260207" cy="789247"/>
      </dsp:txXfrm>
    </dsp:sp>
    <dsp:sp modelId="{AC3F4978-6954-4EA5-81F0-FC117D234AA8}">
      <dsp:nvSpPr>
        <dsp:cNvPr id="0" name=""/>
        <dsp:cNvSpPr/>
      </dsp:nvSpPr>
      <dsp:spPr>
        <a:xfrm>
          <a:off x="587503" y="551526"/>
          <a:ext cx="3495819" cy="3495819"/>
        </a:xfrm>
        <a:custGeom>
          <a:avLst/>
          <a:gdLst/>
          <a:ahLst/>
          <a:cxnLst/>
          <a:rect l="0" t="0" r="0" b="0"/>
          <a:pathLst>
            <a:path>
              <a:moveTo>
                <a:pt x="1962602" y="3482584"/>
              </a:moveTo>
              <a:arcTo wR="1747909" hR="1747909" stAng="4976679" swAng="84664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98B1F-E523-4A9A-93C7-BBC740DD6584}">
      <dsp:nvSpPr>
        <dsp:cNvPr id="0" name=""/>
        <dsp:cNvSpPr/>
      </dsp:nvSpPr>
      <dsp:spPr>
        <a:xfrm>
          <a:off x="635218" y="3276205"/>
          <a:ext cx="1345599" cy="874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</a:t>
          </a:r>
          <a:endParaRPr lang="en-CA" sz="1500" kern="1200"/>
        </a:p>
      </dsp:txBody>
      <dsp:txXfrm>
        <a:off x="677914" y="3318901"/>
        <a:ext cx="1260207" cy="789247"/>
      </dsp:txXfrm>
    </dsp:sp>
    <dsp:sp modelId="{4C3172B7-B55A-4BBD-ADBF-828470E91339}">
      <dsp:nvSpPr>
        <dsp:cNvPr id="0" name=""/>
        <dsp:cNvSpPr/>
      </dsp:nvSpPr>
      <dsp:spPr>
        <a:xfrm>
          <a:off x="587503" y="551526"/>
          <a:ext cx="3495819" cy="3495819"/>
        </a:xfrm>
        <a:custGeom>
          <a:avLst/>
          <a:gdLst/>
          <a:ahLst/>
          <a:cxnLst/>
          <a:rect l="0" t="0" r="0" b="0"/>
          <a:pathLst>
            <a:path>
              <a:moveTo>
                <a:pt x="185508" y="2531548"/>
              </a:moveTo>
              <a:arcTo wR="1747909" hR="1747909" stAng="9201807" swAng="136025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7C3F2-0F9D-4D79-829C-AE997EC70C21}">
      <dsp:nvSpPr>
        <dsp:cNvPr id="0" name=""/>
        <dsp:cNvSpPr/>
      </dsp:nvSpPr>
      <dsp:spPr>
        <a:xfrm>
          <a:off x="252" y="1321982"/>
          <a:ext cx="1345599" cy="874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Deploy</a:t>
          </a:r>
          <a:endParaRPr lang="en-CA" sz="1500" kern="1200"/>
        </a:p>
      </dsp:txBody>
      <dsp:txXfrm>
        <a:off x="42948" y="1364678"/>
        <a:ext cx="1260207" cy="789247"/>
      </dsp:txXfrm>
    </dsp:sp>
    <dsp:sp modelId="{EC90FA87-9125-4AB0-A1FD-477C1A19F2D9}">
      <dsp:nvSpPr>
        <dsp:cNvPr id="0" name=""/>
        <dsp:cNvSpPr/>
      </dsp:nvSpPr>
      <dsp:spPr>
        <a:xfrm>
          <a:off x="587612" y="551365"/>
          <a:ext cx="3495819" cy="3495819"/>
        </a:xfrm>
        <a:custGeom>
          <a:avLst/>
          <a:gdLst/>
          <a:ahLst/>
          <a:cxnLst/>
          <a:rect l="0" t="0" r="0" b="0"/>
          <a:pathLst>
            <a:path>
              <a:moveTo>
                <a:pt x="417917" y="613754"/>
              </a:moveTo>
              <a:arcTo wR="1747909" hR="1747909" stAng="13227359" swAng="118961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0B033-9F6E-4FED-BC97-DFC1F4952F4B}">
      <dsp:nvSpPr>
        <dsp:cNvPr id="0" name=""/>
        <dsp:cNvSpPr/>
      </dsp:nvSpPr>
      <dsp:spPr>
        <a:xfrm rot="5400000">
          <a:off x="612299" y="797625"/>
          <a:ext cx="694161" cy="7902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D63FC-0D68-482D-A108-186BEDC9F8EA}">
      <dsp:nvSpPr>
        <dsp:cNvPr id="0" name=""/>
        <dsp:cNvSpPr/>
      </dsp:nvSpPr>
      <dsp:spPr>
        <a:xfrm>
          <a:off x="425307" y="28133"/>
          <a:ext cx="1168559" cy="81795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Requirements</a:t>
          </a:r>
          <a:endParaRPr lang="en-CA" sz="1300" kern="1200"/>
        </a:p>
      </dsp:txBody>
      <dsp:txXfrm>
        <a:off x="465243" y="68069"/>
        <a:ext cx="1088687" cy="738081"/>
      </dsp:txXfrm>
    </dsp:sp>
    <dsp:sp modelId="{C1B78908-554D-4143-9400-A0A6A05B7A9F}">
      <dsp:nvSpPr>
        <dsp:cNvPr id="0" name=""/>
        <dsp:cNvSpPr/>
      </dsp:nvSpPr>
      <dsp:spPr>
        <a:xfrm>
          <a:off x="1593866" y="106144"/>
          <a:ext cx="849898" cy="66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AA048-2E7F-4582-A685-BD9CD629F55A}">
      <dsp:nvSpPr>
        <dsp:cNvPr id="0" name=""/>
        <dsp:cNvSpPr/>
      </dsp:nvSpPr>
      <dsp:spPr>
        <a:xfrm rot="5400000">
          <a:off x="1578077" y="1716457"/>
          <a:ext cx="694161" cy="7902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A1084-4984-4AC9-B74F-CBABF42D7FA2}">
      <dsp:nvSpPr>
        <dsp:cNvPr id="0" name=""/>
        <dsp:cNvSpPr/>
      </dsp:nvSpPr>
      <dsp:spPr>
        <a:xfrm>
          <a:off x="1394167" y="946965"/>
          <a:ext cx="1168559" cy="81795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Design</a:t>
          </a:r>
          <a:endParaRPr lang="en-CA" sz="1300" kern="1200"/>
        </a:p>
      </dsp:txBody>
      <dsp:txXfrm>
        <a:off x="1434103" y="986901"/>
        <a:ext cx="1088687" cy="738081"/>
      </dsp:txXfrm>
    </dsp:sp>
    <dsp:sp modelId="{19A335FE-ED53-4C6B-BA23-774DAB785886}">
      <dsp:nvSpPr>
        <dsp:cNvPr id="0" name=""/>
        <dsp:cNvSpPr/>
      </dsp:nvSpPr>
      <dsp:spPr>
        <a:xfrm>
          <a:off x="2562726" y="1024976"/>
          <a:ext cx="849898" cy="66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C5CF8-730C-4948-AE49-CD54F9887F7D}">
      <dsp:nvSpPr>
        <dsp:cNvPr id="0" name=""/>
        <dsp:cNvSpPr/>
      </dsp:nvSpPr>
      <dsp:spPr>
        <a:xfrm rot="5400000">
          <a:off x="2546937" y="2635289"/>
          <a:ext cx="694161" cy="7902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742C3-FF3E-4A14-9350-EAD3548983C0}">
      <dsp:nvSpPr>
        <dsp:cNvPr id="0" name=""/>
        <dsp:cNvSpPr/>
      </dsp:nvSpPr>
      <dsp:spPr>
        <a:xfrm>
          <a:off x="2363027" y="1865797"/>
          <a:ext cx="1168559" cy="81795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Coding</a:t>
          </a:r>
          <a:endParaRPr lang="en-CA" sz="1300" kern="1200"/>
        </a:p>
      </dsp:txBody>
      <dsp:txXfrm>
        <a:off x="2402963" y="1905733"/>
        <a:ext cx="1088687" cy="738081"/>
      </dsp:txXfrm>
    </dsp:sp>
    <dsp:sp modelId="{287C9088-6E0D-49A4-9316-1C4315895027}">
      <dsp:nvSpPr>
        <dsp:cNvPr id="0" name=""/>
        <dsp:cNvSpPr/>
      </dsp:nvSpPr>
      <dsp:spPr>
        <a:xfrm>
          <a:off x="3531586" y="1943808"/>
          <a:ext cx="849898" cy="66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1C09A5-970C-4FAC-A591-3E3A56893780}">
      <dsp:nvSpPr>
        <dsp:cNvPr id="0" name=""/>
        <dsp:cNvSpPr/>
      </dsp:nvSpPr>
      <dsp:spPr>
        <a:xfrm rot="5400000">
          <a:off x="3515797" y="3554121"/>
          <a:ext cx="694161" cy="7902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D7192-38EA-42E6-806E-BD176FD78D44}">
      <dsp:nvSpPr>
        <dsp:cNvPr id="0" name=""/>
        <dsp:cNvSpPr/>
      </dsp:nvSpPr>
      <dsp:spPr>
        <a:xfrm>
          <a:off x="3331887" y="2784629"/>
          <a:ext cx="1168559" cy="81795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Testing</a:t>
          </a:r>
          <a:endParaRPr lang="en-CA" sz="1300" kern="1200"/>
        </a:p>
      </dsp:txBody>
      <dsp:txXfrm>
        <a:off x="3371823" y="2824565"/>
        <a:ext cx="1088687" cy="738081"/>
      </dsp:txXfrm>
    </dsp:sp>
    <dsp:sp modelId="{C4326ACD-2F10-4EC6-9092-19D5AB4100D0}">
      <dsp:nvSpPr>
        <dsp:cNvPr id="0" name=""/>
        <dsp:cNvSpPr/>
      </dsp:nvSpPr>
      <dsp:spPr>
        <a:xfrm>
          <a:off x="4500446" y="2862640"/>
          <a:ext cx="849898" cy="661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FFF15E-93E6-4261-B70C-A94E76A689F9}">
      <dsp:nvSpPr>
        <dsp:cNvPr id="0" name=""/>
        <dsp:cNvSpPr/>
      </dsp:nvSpPr>
      <dsp:spPr>
        <a:xfrm>
          <a:off x="4300747" y="3703461"/>
          <a:ext cx="1168559" cy="817953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Deployment</a:t>
          </a:r>
          <a:endParaRPr lang="en-CA" sz="1300" kern="1200"/>
        </a:p>
      </dsp:txBody>
      <dsp:txXfrm>
        <a:off x="4340683" y="3743397"/>
        <a:ext cx="1088687" cy="738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1T23:53:5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27506 11970 16383 0 0,'6'0'0'0'0,"3"0"0"0"0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9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8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5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1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3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5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4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0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sv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1561996" y="519290"/>
            <a:ext cx="9481458" cy="7078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61996" y="481363"/>
            <a:ext cx="948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Phases of Project Management Processes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7715" y="5633609"/>
            <a:ext cx="154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Initiation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5" y="3469240"/>
            <a:ext cx="1859425" cy="185906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24" y="3359184"/>
            <a:ext cx="2079171" cy="207917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17371" y="5633609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458" y="3340818"/>
            <a:ext cx="2089399" cy="20898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334000" y="566107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86" y="3429000"/>
            <a:ext cx="1917676" cy="191767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558786" y="5649978"/>
            <a:ext cx="316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Monitoring and Controlling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12" y="3709297"/>
            <a:ext cx="2261718" cy="15995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216962" y="5633609"/>
            <a:ext cx="2100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Closing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5109" y="1925879"/>
            <a:ext cx="107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five phases in project management processes lifecycle. These processes are Initiation, Planning , Execution, Monitoring and Controlling and Project Closing</a:t>
            </a:r>
          </a:p>
        </p:txBody>
      </p:sp>
    </p:spTree>
    <p:extLst>
      <p:ext uri="{BB962C8B-B14F-4D97-AF65-F5344CB8AC3E}">
        <p14:creationId xmlns:p14="http://schemas.microsoft.com/office/powerpoint/2010/main" val="133228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standing in front of a diagram&#10;&#10;Description automatically generated">
            <a:extLst>
              <a:ext uri="{FF2B5EF4-FFF2-40B4-BE49-F238E27FC236}">
                <a16:creationId xmlns:a16="http://schemas.microsoft.com/office/drawing/2014/main" id="{6F1DBD65-8EA1-1E25-A7A6-49EE552D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19" y="1226174"/>
            <a:ext cx="4593023" cy="458615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7C1DF-323C-DDE1-0ACF-435FD10C3FA8}"/>
              </a:ext>
            </a:extLst>
          </p:cNvPr>
          <p:cNvSpPr txBox="1"/>
          <p:nvPr/>
        </p:nvSpPr>
        <p:spPr>
          <a:xfrm>
            <a:off x="958490" y="2371301"/>
            <a:ext cx="7111000" cy="3261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Iterative process </a:t>
            </a:r>
            <a:endParaRPr lang="en-US" sz="2000">
              <a:latin typeface="Tahoma"/>
              <a:ea typeface="Tahoma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Teams collaborate closely</a:t>
            </a:r>
            <a:endParaRPr lang="en-US" sz="2000">
              <a:latin typeface="Tahoma"/>
              <a:ea typeface="Tahoma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Continuous customer feedback </a:t>
            </a:r>
            <a:endParaRPr lang="en-US" sz="2000">
              <a:latin typeface="Tahoma"/>
              <a:ea typeface="Tahoma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Flexible; allows for changing requirements</a:t>
            </a:r>
            <a:endParaRPr lang="en-US" sz="2000">
              <a:latin typeface="Tahoma"/>
              <a:ea typeface="Tahoma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Drawback: can make it challenging to predict project timelines and costs accurately</a:t>
            </a:r>
            <a:endParaRPr lang="en-US" sz="2000">
              <a:latin typeface="Tahoma"/>
              <a:ea typeface="Tahoma"/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Tahoma"/>
                <a:ea typeface="+mn-lt"/>
                <a:cs typeface="+mn-lt"/>
              </a:rPr>
              <a:t>Industry / Example: IT industries use SCRUM</a:t>
            </a:r>
            <a:endParaRPr lang="en-US" sz="2000">
              <a:latin typeface="Calibri"/>
              <a:ea typeface="Tahoma"/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A133F-5892-C631-C9B2-3E5F550C9916}"/>
              </a:ext>
            </a:extLst>
          </p:cNvPr>
          <p:cNvSpPr txBox="1"/>
          <p:nvPr/>
        </p:nvSpPr>
        <p:spPr>
          <a:xfrm>
            <a:off x="1218543" y="179661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Tahoma"/>
                <a:ea typeface="Tahoma"/>
                <a:cs typeface="Tahoma"/>
              </a:rPr>
              <a:t>Agile</a:t>
            </a:r>
            <a:endParaRPr lang="en-US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051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3409">
            <a:off x="9124677" y="4285293"/>
            <a:ext cx="3504565" cy="350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004" y1="45987" x2="31004" y2="45987"/>
                        <a14:foregroundMark x1="31004" y1="37640" x2="31004" y2="37640"/>
                        <a14:foregroundMark x1="25462" y1="78170" x2="25462" y2="78170"/>
                        <a14:foregroundMark x1="24578" y1="70305" x2="24578" y2="70305"/>
                        <a14:foregroundMark x1="14779" y1="51766" x2="14779" y2="51766"/>
                        <a14:foregroundMark x1="18876" y1="42135" x2="18876" y2="42135"/>
                        <a14:foregroundMark x1="74378" y1="60915" x2="74378" y2="60915"/>
                        <a14:foregroundMark x1="79357" y1="69663" x2="79357" y2="69663"/>
                        <a14:foregroundMark x1="48916" y1="87961" x2="48916" y2="87961"/>
                        <a14:foregroundMark x1="81606" y1="78732" x2="81606" y2="78732"/>
                        <a14:foregroundMark x1="74217" y1="75201" x2="74217" y2="75201"/>
                        <a14:foregroundMark x1="72530" y1="79213" x2="72530" y2="79213"/>
                        <a14:foregroundMark x1="35823" y1="74639" x2="35823" y2="74639"/>
                        <a14:foregroundMark x1="33815" y1="68700" x2="33815" y2="68700"/>
                        <a14:foregroundMark x1="82088" y1="52006" x2="82088" y2="520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37017">
            <a:off x="-252855" y="-347073"/>
            <a:ext cx="2954794" cy="29553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6042" y="1931109"/>
            <a:ext cx="10057334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ea typeface="Tahoma"/>
                <a:cs typeface="Tahoma"/>
              </a:rPr>
              <a:t>First phase of the project development lifecycle that determines the overall success of the project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ea typeface="Tahoma"/>
                <a:cs typeface="Tahoma"/>
              </a:rPr>
              <a:t>The project’s suitability and significance are assessed based on its purpose, feasibility, objectives and high-level scope</a:t>
            </a:r>
          </a:p>
          <a:p>
            <a:pPr algn="just"/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ea typeface="Tahoma"/>
                <a:cs typeface="Tahoma"/>
              </a:rPr>
              <a:t>We create an argument for why the project is necessary, its benefits, costs, ROI(return on investment) and the alternative solution considered for stakeholders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ahoma"/>
                <a:ea typeface="Tahoma"/>
                <a:cs typeface="Tahoma"/>
              </a:rPr>
              <a:t>After approval from relevant stakeholders, we identify the key team members along with the project manager and other employees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55477" y="838226"/>
            <a:ext cx="391482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latin typeface="Tahoma"/>
                <a:ea typeface="Tahoma"/>
                <a:cs typeface="Tahoma"/>
              </a:rPr>
              <a:t>INITIATION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0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3">
            <a:extLst>
              <a:ext uri="{FF2B5EF4-FFF2-40B4-BE49-F238E27FC236}">
                <a16:creationId xmlns:a16="http://schemas.microsoft.com/office/drawing/2014/main" id="{26047AFF-8F73-57AB-5590-31596C5D3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FC996A-D6F1-F348-9FFA-41A6E4EB1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59988" y="0"/>
            <a:ext cx="2632012" cy="6858000"/>
          </a:xfrm>
          <a:custGeom>
            <a:avLst/>
            <a:gdLst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57677 w 2632012"/>
              <a:gd name="connsiteY27" fmla="*/ 2548608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399465 w 2632012"/>
              <a:gd name="connsiteY28" fmla="*/ 2412506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46400 w 2632012"/>
              <a:gd name="connsiteY29" fmla="*/ 2252507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138134 w 2632012"/>
              <a:gd name="connsiteY24" fmla="*/ 5616065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183756 w 2632012"/>
              <a:gd name="connsiteY23" fmla="*/ 5808789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20409 w 2632012"/>
              <a:gd name="connsiteY22" fmla="*/ 6022287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  <a:gd name="connsiteX0" fmla="*/ 932173 w 2632012"/>
              <a:gd name="connsiteY0" fmla="*/ 1512545 h 6858000"/>
              <a:gd name="connsiteX1" fmla="*/ 932462 w 2632012"/>
              <a:gd name="connsiteY1" fmla="*/ 1512581 h 6858000"/>
              <a:gd name="connsiteX2" fmla="*/ 932378 w 2632012"/>
              <a:gd name="connsiteY2" fmla="*/ 1512599 h 6858000"/>
              <a:gd name="connsiteX3" fmla="*/ 932173 w 2632012"/>
              <a:gd name="connsiteY3" fmla="*/ 1512545 h 6858000"/>
              <a:gd name="connsiteX4" fmla="*/ 1207569 w 2632012"/>
              <a:gd name="connsiteY4" fmla="*/ 0 h 6858000"/>
              <a:gd name="connsiteX5" fmla="*/ 2632012 w 2632012"/>
              <a:gd name="connsiteY5" fmla="*/ 0 h 6858000"/>
              <a:gd name="connsiteX6" fmla="*/ 2632012 w 2632012"/>
              <a:gd name="connsiteY6" fmla="*/ 6858000 h 6858000"/>
              <a:gd name="connsiteX7" fmla="*/ 13514 w 2632012"/>
              <a:gd name="connsiteY7" fmla="*/ 6858000 h 6858000"/>
              <a:gd name="connsiteX8" fmla="*/ 13170 w 2632012"/>
              <a:gd name="connsiteY8" fmla="*/ 6812829 h 6858000"/>
              <a:gd name="connsiteX9" fmla="*/ 20332 w 2632012"/>
              <a:gd name="connsiteY9" fmla="*/ 6760689 h 6858000"/>
              <a:gd name="connsiteX10" fmla="*/ 25596 w 2632012"/>
              <a:gd name="connsiteY10" fmla="*/ 6721251 h 6858000"/>
              <a:gd name="connsiteX11" fmla="*/ 22507 w 2632012"/>
              <a:gd name="connsiteY11" fmla="*/ 6650499 h 6858000"/>
              <a:gd name="connsiteX12" fmla="*/ 22444 w 2632012"/>
              <a:gd name="connsiteY12" fmla="*/ 6604241 h 6858000"/>
              <a:gd name="connsiteX13" fmla="*/ 31867 w 2632012"/>
              <a:gd name="connsiteY13" fmla="*/ 6559984 h 6858000"/>
              <a:gd name="connsiteX14" fmla="*/ 38635 w 2632012"/>
              <a:gd name="connsiteY14" fmla="*/ 6515473 h 6858000"/>
              <a:gd name="connsiteX15" fmla="*/ 38467 w 2632012"/>
              <a:gd name="connsiteY15" fmla="*/ 6463736 h 6858000"/>
              <a:gd name="connsiteX16" fmla="*/ 38052 w 2632012"/>
              <a:gd name="connsiteY16" fmla="*/ 6432794 h 6858000"/>
              <a:gd name="connsiteX17" fmla="*/ 80445 w 2632012"/>
              <a:gd name="connsiteY17" fmla="*/ 6301309 h 6858000"/>
              <a:gd name="connsiteX18" fmla="*/ 138157 w 2632012"/>
              <a:gd name="connsiteY18" fmla="*/ 6257030 h 6858000"/>
              <a:gd name="connsiteX19" fmla="*/ 170419 w 2632012"/>
              <a:gd name="connsiteY19" fmla="*/ 6171255 h 6858000"/>
              <a:gd name="connsiteX20" fmla="*/ 164027 w 2632012"/>
              <a:gd name="connsiteY20" fmla="*/ 6164357 h 6858000"/>
              <a:gd name="connsiteX21" fmla="*/ 213309 w 2632012"/>
              <a:gd name="connsiteY21" fmla="*/ 6109331 h 6858000"/>
              <a:gd name="connsiteX22" fmla="*/ 208456 w 2632012"/>
              <a:gd name="connsiteY22" fmla="*/ 5878851 h 6858000"/>
              <a:gd name="connsiteX23" fmla="*/ 219615 w 2632012"/>
              <a:gd name="connsiteY23" fmla="*/ 5557777 h 6858000"/>
              <a:gd name="connsiteX24" fmla="*/ 245711 w 2632012"/>
              <a:gd name="connsiteY24" fmla="*/ 5066230 h 6858000"/>
              <a:gd name="connsiteX25" fmla="*/ 276721 w 2632012"/>
              <a:gd name="connsiteY25" fmla="*/ 4162848 h 6858000"/>
              <a:gd name="connsiteX26" fmla="*/ 343082 w 2632012"/>
              <a:gd name="connsiteY26" fmla="*/ 3059377 h 6858000"/>
              <a:gd name="connsiteX27" fmla="*/ 369630 w 2632012"/>
              <a:gd name="connsiteY27" fmla="*/ 2692043 h 6858000"/>
              <a:gd name="connsiteX28" fmla="*/ 435324 w 2632012"/>
              <a:gd name="connsiteY28" fmla="*/ 2520083 h 6858000"/>
              <a:gd name="connsiteX29" fmla="*/ 482259 w 2632012"/>
              <a:gd name="connsiteY29" fmla="*/ 2336178 h 6858000"/>
              <a:gd name="connsiteX30" fmla="*/ 569515 w 2632012"/>
              <a:gd name="connsiteY30" fmla="*/ 2091909 h 6858000"/>
              <a:gd name="connsiteX31" fmla="*/ 638163 w 2632012"/>
              <a:gd name="connsiteY31" fmla="*/ 1994147 h 6858000"/>
              <a:gd name="connsiteX32" fmla="*/ 737312 w 2632012"/>
              <a:gd name="connsiteY32" fmla="*/ 1871408 h 6858000"/>
              <a:gd name="connsiteX33" fmla="*/ 788501 w 2632012"/>
              <a:gd name="connsiteY33" fmla="*/ 1793826 h 6858000"/>
              <a:gd name="connsiteX34" fmla="*/ 819432 w 2632012"/>
              <a:gd name="connsiteY34" fmla="*/ 1746824 h 6858000"/>
              <a:gd name="connsiteX35" fmla="*/ 843936 w 2632012"/>
              <a:gd name="connsiteY35" fmla="*/ 1697348 h 6858000"/>
              <a:gd name="connsiteX36" fmla="*/ 846526 w 2632012"/>
              <a:gd name="connsiteY36" fmla="*/ 1659754 h 6858000"/>
              <a:gd name="connsiteX37" fmla="*/ 873830 w 2632012"/>
              <a:gd name="connsiteY37" fmla="*/ 1628041 h 6858000"/>
              <a:gd name="connsiteX38" fmla="*/ 890626 w 2632012"/>
              <a:gd name="connsiteY38" fmla="*/ 1599883 h 6858000"/>
              <a:gd name="connsiteX39" fmla="*/ 921288 w 2632012"/>
              <a:gd name="connsiteY39" fmla="*/ 1579569 h 6858000"/>
              <a:gd name="connsiteX40" fmla="*/ 920756 w 2632012"/>
              <a:gd name="connsiteY40" fmla="*/ 1537369 h 6858000"/>
              <a:gd name="connsiteX41" fmla="*/ 946290 w 2632012"/>
              <a:gd name="connsiteY41" fmla="*/ 1514308 h 6858000"/>
              <a:gd name="connsiteX42" fmla="*/ 932462 w 2632012"/>
              <a:gd name="connsiteY42" fmla="*/ 1512581 h 6858000"/>
              <a:gd name="connsiteX43" fmla="*/ 940652 w 2632012"/>
              <a:gd name="connsiteY43" fmla="*/ 1510839 h 6858000"/>
              <a:gd name="connsiteX44" fmla="*/ 950739 w 2632012"/>
              <a:gd name="connsiteY44" fmla="*/ 1503635 h 6858000"/>
              <a:gd name="connsiteX45" fmla="*/ 966405 w 2632012"/>
              <a:gd name="connsiteY45" fmla="*/ 1439967 h 6858000"/>
              <a:gd name="connsiteX46" fmla="*/ 973516 w 2632012"/>
              <a:gd name="connsiteY46" fmla="*/ 1389073 h 6858000"/>
              <a:gd name="connsiteX47" fmla="*/ 986960 w 2632012"/>
              <a:gd name="connsiteY47" fmla="*/ 1351857 h 6858000"/>
              <a:gd name="connsiteX48" fmla="*/ 987761 w 2632012"/>
              <a:gd name="connsiteY48" fmla="*/ 1363479 h 6858000"/>
              <a:gd name="connsiteX49" fmla="*/ 989043 w 2632012"/>
              <a:gd name="connsiteY49" fmla="*/ 1346093 h 6858000"/>
              <a:gd name="connsiteX50" fmla="*/ 986960 w 2632012"/>
              <a:gd name="connsiteY50" fmla="*/ 1351857 h 6858000"/>
              <a:gd name="connsiteX51" fmla="*/ 985769 w 2632012"/>
              <a:gd name="connsiteY51" fmla="*/ 1334556 h 6858000"/>
              <a:gd name="connsiteX52" fmla="*/ 982507 w 2632012"/>
              <a:gd name="connsiteY52" fmla="*/ 1216698 h 6858000"/>
              <a:gd name="connsiteX53" fmla="*/ 984836 w 2632012"/>
              <a:gd name="connsiteY53" fmla="*/ 1082381 h 6858000"/>
              <a:gd name="connsiteX54" fmla="*/ 993140 w 2632012"/>
              <a:gd name="connsiteY54" fmla="*/ 1043366 h 6858000"/>
              <a:gd name="connsiteX55" fmla="*/ 995544 w 2632012"/>
              <a:gd name="connsiteY55" fmla="*/ 972540 h 6858000"/>
              <a:gd name="connsiteX56" fmla="*/ 1028500 w 2632012"/>
              <a:gd name="connsiteY56" fmla="*/ 923945 h 6858000"/>
              <a:gd name="connsiteX57" fmla="*/ 1022082 w 2632012"/>
              <a:gd name="connsiteY57" fmla="*/ 838835 h 6858000"/>
              <a:gd name="connsiteX58" fmla="*/ 1025925 w 2632012"/>
              <a:gd name="connsiteY58" fmla="*/ 787183 h 6858000"/>
              <a:gd name="connsiteX59" fmla="*/ 1027904 w 2632012"/>
              <a:gd name="connsiteY59" fmla="*/ 756272 h 6858000"/>
              <a:gd name="connsiteX60" fmla="*/ 1088796 w 2632012"/>
              <a:gd name="connsiteY60" fmla="*/ 641639 h 6858000"/>
              <a:gd name="connsiteX61" fmla="*/ 1164389 w 2632012"/>
              <a:gd name="connsiteY61" fmla="*/ 545140 h 6858000"/>
              <a:gd name="connsiteX62" fmla="*/ 1225321 w 2632012"/>
              <a:gd name="connsiteY62" fmla="*/ 413843 h 6858000"/>
              <a:gd name="connsiteX63" fmla="*/ 1241477 w 2632012"/>
              <a:gd name="connsiteY63" fmla="*/ 358607 h 6858000"/>
              <a:gd name="connsiteX64" fmla="*/ 1246119 w 2632012"/>
              <a:gd name="connsiteY64" fmla="*/ 254866 h 6858000"/>
              <a:gd name="connsiteX65" fmla="*/ 1266837 w 2632012"/>
              <a:gd name="connsiteY65" fmla="*/ 161517 h 6858000"/>
              <a:gd name="connsiteX66" fmla="*/ 1315021 w 2632012"/>
              <a:gd name="connsiteY66" fmla="*/ 54455 h 6858000"/>
              <a:gd name="connsiteX67" fmla="*/ 1319335 w 2632012"/>
              <a:gd name="connsiteY67" fmla="*/ 8880 h 6858000"/>
              <a:gd name="connsiteX68" fmla="*/ 1316402 w 2632012"/>
              <a:gd name="connsiteY68" fmla="*/ 852 h 6858000"/>
              <a:gd name="connsiteX69" fmla="*/ 1207569 w 2632012"/>
              <a:gd name="connsiteY6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632012" h="6858000">
                <a:moveTo>
                  <a:pt x="932173" y="1512545"/>
                </a:moveTo>
                <a:lnTo>
                  <a:pt x="932462" y="1512581"/>
                </a:lnTo>
                <a:lnTo>
                  <a:pt x="932378" y="1512599"/>
                </a:lnTo>
                <a:cubicBezTo>
                  <a:pt x="930618" y="1512681"/>
                  <a:pt x="930202" y="1512462"/>
                  <a:pt x="932173" y="1512545"/>
                </a:cubicBezTo>
                <a:close/>
                <a:moveTo>
                  <a:pt x="1207569" y="0"/>
                </a:moveTo>
                <a:lnTo>
                  <a:pt x="2632012" y="0"/>
                </a:lnTo>
                <a:lnTo>
                  <a:pt x="2632012" y="6858000"/>
                </a:lnTo>
                <a:lnTo>
                  <a:pt x="13514" y="6858000"/>
                </a:lnTo>
                <a:cubicBezTo>
                  <a:pt x="13399" y="6842943"/>
                  <a:pt x="13285" y="6827886"/>
                  <a:pt x="13170" y="6812829"/>
                </a:cubicBezTo>
                <a:cubicBezTo>
                  <a:pt x="12714" y="6794763"/>
                  <a:pt x="13524" y="6777517"/>
                  <a:pt x="20332" y="6760689"/>
                </a:cubicBezTo>
                <a:cubicBezTo>
                  <a:pt x="10828" y="6746468"/>
                  <a:pt x="7794" y="6733277"/>
                  <a:pt x="25596" y="6721251"/>
                </a:cubicBezTo>
                <a:cubicBezTo>
                  <a:pt x="24143" y="6683539"/>
                  <a:pt x="1631" y="6673595"/>
                  <a:pt x="22507" y="6650499"/>
                </a:cubicBezTo>
                <a:cubicBezTo>
                  <a:pt x="-25124" y="6620536"/>
                  <a:pt x="16765" y="6629253"/>
                  <a:pt x="22444" y="6604241"/>
                </a:cubicBezTo>
                <a:cubicBezTo>
                  <a:pt x="28668" y="6588866"/>
                  <a:pt x="29169" y="6574778"/>
                  <a:pt x="31867" y="6559984"/>
                </a:cubicBezTo>
                <a:cubicBezTo>
                  <a:pt x="4443" y="6566661"/>
                  <a:pt x="62924" y="6515664"/>
                  <a:pt x="38635" y="6515473"/>
                </a:cubicBezTo>
                <a:cubicBezTo>
                  <a:pt x="72259" y="6495428"/>
                  <a:pt x="29118" y="6488543"/>
                  <a:pt x="38467" y="6463736"/>
                </a:cubicBezTo>
                <a:cubicBezTo>
                  <a:pt x="50944" y="6451623"/>
                  <a:pt x="52742" y="6443270"/>
                  <a:pt x="38052" y="6432794"/>
                </a:cubicBezTo>
                <a:cubicBezTo>
                  <a:pt x="98939" y="6376824"/>
                  <a:pt x="58603" y="6351821"/>
                  <a:pt x="80445" y="6301309"/>
                </a:cubicBezTo>
                <a:cubicBezTo>
                  <a:pt x="103917" y="6257537"/>
                  <a:pt x="78836" y="6301310"/>
                  <a:pt x="138157" y="6257030"/>
                </a:cubicBezTo>
                <a:cubicBezTo>
                  <a:pt x="155187" y="6248574"/>
                  <a:pt x="166108" y="6186701"/>
                  <a:pt x="170419" y="6171255"/>
                </a:cubicBezTo>
                <a:cubicBezTo>
                  <a:pt x="174731" y="6155809"/>
                  <a:pt x="166522" y="6166390"/>
                  <a:pt x="164027" y="6164357"/>
                </a:cubicBezTo>
                <a:cubicBezTo>
                  <a:pt x="206228" y="6137678"/>
                  <a:pt x="184454" y="6121750"/>
                  <a:pt x="213309" y="6109331"/>
                </a:cubicBezTo>
                <a:cubicBezTo>
                  <a:pt x="224262" y="6067371"/>
                  <a:pt x="183175" y="5890445"/>
                  <a:pt x="208456" y="5878851"/>
                </a:cubicBezTo>
                <a:cubicBezTo>
                  <a:pt x="225886" y="5808435"/>
                  <a:pt x="192379" y="5574013"/>
                  <a:pt x="219615" y="5557777"/>
                </a:cubicBezTo>
                <a:lnTo>
                  <a:pt x="245711" y="5066230"/>
                </a:lnTo>
                <a:cubicBezTo>
                  <a:pt x="117719" y="4582016"/>
                  <a:pt x="230524" y="4647254"/>
                  <a:pt x="276721" y="4162848"/>
                </a:cubicBezTo>
                <a:lnTo>
                  <a:pt x="343082" y="3059377"/>
                </a:lnTo>
                <a:cubicBezTo>
                  <a:pt x="347947" y="2889121"/>
                  <a:pt x="364765" y="2862299"/>
                  <a:pt x="369630" y="2692043"/>
                </a:cubicBezTo>
                <a:cubicBezTo>
                  <a:pt x="369393" y="2690043"/>
                  <a:pt x="435560" y="2522082"/>
                  <a:pt x="435324" y="2520083"/>
                </a:cubicBezTo>
                <a:lnTo>
                  <a:pt x="482259" y="2336178"/>
                </a:lnTo>
                <a:cubicBezTo>
                  <a:pt x="516201" y="2267350"/>
                  <a:pt x="537443" y="2148254"/>
                  <a:pt x="569515" y="2091909"/>
                </a:cubicBezTo>
                <a:cubicBezTo>
                  <a:pt x="629286" y="2030534"/>
                  <a:pt x="622061" y="2045605"/>
                  <a:pt x="638163" y="1994147"/>
                </a:cubicBezTo>
                <a:cubicBezTo>
                  <a:pt x="633178" y="1967912"/>
                  <a:pt x="705417" y="1945185"/>
                  <a:pt x="737312" y="1871408"/>
                </a:cubicBezTo>
                <a:cubicBezTo>
                  <a:pt x="759407" y="1814663"/>
                  <a:pt x="795838" y="1856475"/>
                  <a:pt x="788501" y="1793826"/>
                </a:cubicBezTo>
                <a:cubicBezTo>
                  <a:pt x="796402" y="1792725"/>
                  <a:pt x="813276" y="1750182"/>
                  <a:pt x="819432" y="1746824"/>
                </a:cubicBezTo>
                <a:lnTo>
                  <a:pt x="843936" y="1697348"/>
                </a:lnTo>
                <a:cubicBezTo>
                  <a:pt x="847635" y="1681502"/>
                  <a:pt x="845709" y="1667584"/>
                  <a:pt x="846526" y="1659754"/>
                </a:cubicBezTo>
                <a:lnTo>
                  <a:pt x="873830" y="1628041"/>
                </a:lnTo>
                <a:lnTo>
                  <a:pt x="890626" y="1599883"/>
                </a:lnTo>
                <a:lnTo>
                  <a:pt x="921288" y="1579569"/>
                </a:lnTo>
                <a:cubicBezTo>
                  <a:pt x="921111" y="1565502"/>
                  <a:pt x="920933" y="1551436"/>
                  <a:pt x="920756" y="1537369"/>
                </a:cubicBezTo>
                <a:cubicBezTo>
                  <a:pt x="918173" y="1533598"/>
                  <a:pt x="943194" y="1519497"/>
                  <a:pt x="946290" y="1514308"/>
                </a:cubicBezTo>
                <a:lnTo>
                  <a:pt x="932462" y="1512581"/>
                </a:lnTo>
                <a:lnTo>
                  <a:pt x="940652" y="1510839"/>
                </a:lnTo>
                <a:cubicBezTo>
                  <a:pt x="944059" y="1509546"/>
                  <a:pt x="947769" y="1507347"/>
                  <a:pt x="950739" y="1503635"/>
                </a:cubicBezTo>
                <a:lnTo>
                  <a:pt x="966405" y="1439967"/>
                </a:lnTo>
                <a:cubicBezTo>
                  <a:pt x="966567" y="1437915"/>
                  <a:pt x="970755" y="1392639"/>
                  <a:pt x="973516" y="1389073"/>
                </a:cubicBezTo>
                <a:lnTo>
                  <a:pt x="986960" y="1351857"/>
                </a:lnTo>
                <a:lnTo>
                  <a:pt x="987761" y="1363479"/>
                </a:lnTo>
                <a:cubicBezTo>
                  <a:pt x="987046" y="1391389"/>
                  <a:pt x="991418" y="1341827"/>
                  <a:pt x="989043" y="1346093"/>
                </a:cubicBezTo>
                <a:lnTo>
                  <a:pt x="986960" y="1351857"/>
                </a:lnTo>
                <a:lnTo>
                  <a:pt x="985769" y="1334556"/>
                </a:lnTo>
                <a:cubicBezTo>
                  <a:pt x="983992" y="1300062"/>
                  <a:pt x="982872" y="1251835"/>
                  <a:pt x="982507" y="1216698"/>
                </a:cubicBezTo>
                <a:cubicBezTo>
                  <a:pt x="989105" y="1176777"/>
                  <a:pt x="968656" y="1115073"/>
                  <a:pt x="984836" y="1082381"/>
                </a:cubicBezTo>
                <a:cubicBezTo>
                  <a:pt x="976467" y="1067557"/>
                  <a:pt x="974466" y="1054191"/>
                  <a:pt x="993140" y="1043366"/>
                </a:cubicBezTo>
                <a:cubicBezTo>
                  <a:pt x="994613" y="1005627"/>
                  <a:pt x="972947" y="994211"/>
                  <a:pt x="995544" y="972540"/>
                </a:cubicBezTo>
                <a:cubicBezTo>
                  <a:pt x="1001437" y="952637"/>
                  <a:pt x="1021106" y="938879"/>
                  <a:pt x="1028500" y="923945"/>
                </a:cubicBezTo>
                <a:cubicBezTo>
                  <a:pt x="1032923" y="901661"/>
                  <a:pt x="1022511" y="861628"/>
                  <a:pt x="1022082" y="838835"/>
                </a:cubicBezTo>
                <a:cubicBezTo>
                  <a:pt x="1057150" y="821053"/>
                  <a:pt x="1014683" y="811325"/>
                  <a:pt x="1025925" y="787183"/>
                </a:cubicBezTo>
                <a:cubicBezTo>
                  <a:pt x="1039299" y="775919"/>
                  <a:pt x="1041738" y="767701"/>
                  <a:pt x="1027904" y="756272"/>
                </a:cubicBezTo>
                <a:cubicBezTo>
                  <a:pt x="1092931" y="704439"/>
                  <a:pt x="1063111" y="690611"/>
                  <a:pt x="1088796" y="641639"/>
                </a:cubicBezTo>
                <a:cubicBezTo>
                  <a:pt x="1115586" y="599503"/>
                  <a:pt x="1101832" y="585408"/>
                  <a:pt x="1164389" y="545140"/>
                </a:cubicBezTo>
                <a:cubicBezTo>
                  <a:pt x="1183904" y="515341"/>
                  <a:pt x="1212474" y="444932"/>
                  <a:pt x="1225321" y="413843"/>
                </a:cubicBezTo>
                <a:cubicBezTo>
                  <a:pt x="1235550" y="389613"/>
                  <a:pt x="1230254" y="392779"/>
                  <a:pt x="1241477" y="358607"/>
                </a:cubicBezTo>
                <a:cubicBezTo>
                  <a:pt x="1244505" y="325057"/>
                  <a:pt x="1241891" y="287714"/>
                  <a:pt x="1246119" y="254866"/>
                </a:cubicBezTo>
                <a:cubicBezTo>
                  <a:pt x="1250325" y="233178"/>
                  <a:pt x="1255354" y="194919"/>
                  <a:pt x="1266837" y="161517"/>
                </a:cubicBezTo>
                <a:cubicBezTo>
                  <a:pt x="1312077" y="135871"/>
                  <a:pt x="1280314" y="75805"/>
                  <a:pt x="1315021" y="54455"/>
                </a:cubicBezTo>
                <a:cubicBezTo>
                  <a:pt x="1325412" y="38765"/>
                  <a:pt x="1323873" y="23602"/>
                  <a:pt x="1319335" y="8880"/>
                </a:cubicBezTo>
                <a:lnTo>
                  <a:pt x="1316402" y="852"/>
                </a:lnTo>
                <a:lnTo>
                  <a:pt x="1207569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F96149-155F-D199-A75E-2E6F2EB49F56}"/>
              </a:ext>
            </a:extLst>
          </p:cNvPr>
          <p:cNvSpPr txBox="1">
            <a:spLocks/>
          </p:cNvSpPr>
          <p:nvPr/>
        </p:nvSpPr>
        <p:spPr>
          <a:xfrm>
            <a:off x="1137038" y="609597"/>
            <a:ext cx="9770022" cy="13308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kern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</a:t>
            </a:r>
            <a:b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b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includes a detailed step-by-step plan to complete the project from initiation to closing.</a:t>
            </a:r>
            <a:b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includes: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375187F-AD70-2F4E-AF3A-BF41D4F8D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0496" y="2022496"/>
            <a:ext cx="3795039" cy="404393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Graphic 6" descr="Meeting with solid fill">
            <a:extLst>
              <a:ext uri="{FF2B5EF4-FFF2-40B4-BE49-F238E27FC236}">
                <a16:creationId xmlns:a16="http://schemas.microsoft.com/office/drawing/2014/main" id="{37215A66-E8EB-D1FD-4E9C-8E6B0730B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362" y="2308377"/>
            <a:ext cx="3482910" cy="3482910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197589E-938C-9E25-8275-6B4B1F30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2788" y="5952857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List outline">
            <a:extLst>
              <a:ext uri="{FF2B5EF4-FFF2-40B4-BE49-F238E27FC236}">
                <a16:creationId xmlns:a16="http://schemas.microsoft.com/office/drawing/2014/main" id="{40466484-3D49-BAF3-942E-F9705B466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845" y="334143"/>
            <a:ext cx="914400" cy="914400"/>
          </a:xfrm>
          <a:prstGeom prst="rect">
            <a:avLst/>
          </a:prstGeom>
        </p:spPr>
      </p:pic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3DC0D67-DBA8-B24B-1F32-F9B0707E79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057730"/>
              </p:ext>
            </p:extLst>
          </p:nvPr>
        </p:nvGraphicFramePr>
        <p:xfrm>
          <a:off x="1137038" y="2194100"/>
          <a:ext cx="5950970" cy="3908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2553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and person working on a project&#10;&#10;Description automatically generated">
            <a:extLst>
              <a:ext uri="{FF2B5EF4-FFF2-40B4-BE49-F238E27FC236}">
                <a16:creationId xmlns:a16="http://schemas.microsoft.com/office/drawing/2014/main" id="{3C4E22F8-6690-0762-B9F4-B3AAF22D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7" r="8206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4C655-ED16-083E-0338-60A2A15928D1}"/>
              </a:ext>
            </a:extLst>
          </p:cNvPr>
          <p:cNvSpPr txBox="1"/>
          <p:nvPr/>
        </p:nvSpPr>
        <p:spPr>
          <a:xfrm>
            <a:off x="1523800" y="488438"/>
            <a:ext cx="4778387" cy="16289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Tahoma"/>
                <a:ea typeface="Tahoma"/>
                <a:cs typeface="Tahoma"/>
              </a:rPr>
              <a:t>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75AA4-B55C-728E-251F-B05810EC489C}"/>
              </a:ext>
            </a:extLst>
          </p:cNvPr>
          <p:cNvSpPr txBox="1"/>
          <p:nvPr/>
        </p:nvSpPr>
        <p:spPr>
          <a:xfrm>
            <a:off x="366689" y="2837892"/>
            <a:ext cx="5736335" cy="33741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Initiation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Begin assigned tasks according to the project plan.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 responsibilities and ensure resource availability.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 task progress and maintain open communication.</a:t>
            </a:r>
          </a:p>
          <a:p>
            <a:pPr algn="l" rtl="0" fontAlgn="base"/>
            <a:endParaRPr lang="en-US" sz="16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/>
            <a:endParaRPr lang="en-US" sz="14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Progress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/>
            <a:endParaRPr lang="en-US" sz="14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Track performance against established benchmarks.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and address any deviations or issues promptly.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 budget and resource allocation.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 regular progress reports to stakeholders.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defTabSz="914400">
              <a:buFont typeface="Arial"/>
              <a:buChar char="•"/>
            </a:pPr>
            <a:endParaRPr lang="en-US" sz="1400" dirty="0">
              <a:solidFill>
                <a:srgbClr val="D1D5D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Graphic 3" descr="Single gear with solid fill">
            <a:extLst>
              <a:ext uri="{FF2B5EF4-FFF2-40B4-BE49-F238E27FC236}">
                <a16:creationId xmlns:a16="http://schemas.microsoft.com/office/drawing/2014/main" id="{3974969E-CF07-0200-B0C4-E5EEFD285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0000">
            <a:off x="837048" y="886004"/>
            <a:ext cx="690610" cy="700018"/>
          </a:xfrm>
          <a:prstGeom prst="rect">
            <a:avLst/>
          </a:prstGeom>
        </p:spPr>
      </p:pic>
      <p:pic>
        <p:nvPicPr>
          <p:cNvPr id="8" name="Graphic 7" descr="Single gear with solid fill">
            <a:extLst>
              <a:ext uri="{FF2B5EF4-FFF2-40B4-BE49-F238E27FC236}">
                <a16:creationId xmlns:a16="http://schemas.microsoft.com/office/drawing/2014/main" id="{30281ADA-3BE9-7979-F389-BAC33D86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0000">
            <a:off x="307739" y="955925"/>
            <a:ext cx="690610" cy="700018"/>
          </a:xfrm>
          <a:prstGeom prst="rect">
            <a:avLst/>
          </a:prstGeom>
        </p:spPr>
      </p:pic>
      <p:pic>
        <p:nvPicPr>
          <p:cNvPr id="10" name="Graphic 9" descr="Single gear with solid fill">
            <a:extLst>
              <a:ext uri="{FF2B5EF4-FFF2-40B4-BE49-F238E27FC236}">
                <a16:creationId xmlns:a16="http://schemas.microsoft.com/office/drawing/2014/main" id="{F1725D46-D661-285A-0D29-9BCA226D6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60000">
            <a:off x="500897" y="475688"/>
            <a:ext cx="690610" cy="7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6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BEE9FB-0BEC-4FEB-CF3D-8F540DED2531}"/>
                  </a:ext>
                </a:extLst>
              </p14:cNvPr>
              <p14:cNvContentPartPr/>
              <p14:nvPr/>
            </p14:nvContentPartPr>
            <p14:xfrm>
              <a:off x="12523732" y="4834758"/>
              <a:ext cx="16422" cy="16422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BEE9FB-0BEC-4FEB-CF3D-8F540DED25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72413" y="4013658"/>
                <a:ext cx="118033" cy="16422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84C655-ED16-083E-0338-60A2A15928D1}"/>
              </a:ext>
            </a:extLst>
          </p:cNvPr>
          <p:cNvSpPr txBox="1"/>
          <p:nvPr/>
        </p:nvSpPr>
        <p:spPr>
          <a:xfrm>
            <a:off x="2029656" y="748439"/>
            <a:ext cx="8137584" cy="5796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latin typeface="Tahoma"/>
                <a:ea typeface="Tahoma"/>
                <a:cs typeface="Tahoma"/>
              </a:rPr>
              <a:t>MONITORING &amp; CONTROLLING</a:t>
            </a:r>
            <a:endParaRPr lang="en-US" sz="3200" b="1">
              <a:ea typeface="Calibri"/>
              <a:cs typeface="Calibri"/>
            </a:endParaRPr>
          </a:p>
        </p:txBody>
      </p:sp>
      <p:pic>
        <p:nvPicPr>
          <p:cNvPr id="2" name="Picture 1" descr="A person pointing at a paper&#10;&#10;Description automatically generated">
            <a:extLst>
              <a:ext uri="{FF2B5EF4-FFF2-40B4-BE49-F238E27FC236}">
                <a16:creationId xmlns:a16="http://schemas.microsoft.com/office/drawing/2014/main" id="{DA49C536-538C-9607-3911-4430FAE9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" y="5255"/>
            <a:ext cx="2209801" cy="22229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6ED527-B654-5D4B-74EA-D2B0F3DB2050}"/>
              </a:ext>
            </a:extLst>
          </p:cNvPr>
          <p:cNvSpPr/>
          <p:nvPr/>
        </p:nvSpPr>
        <p:spPr>
          <a:xfrm>
            <a:off x="6999" y="1919867"/>
            <a:ext cx="12177622" cy="4960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E7E6E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3E6E26-B06A-A264-1687-28693C2A3596}"/>
              </a:ext>
            </a:extLst>
          </p:cNvPr>
          <p:cNvSpPr txBox="1"/>
          <p:nvPr/>
        </p:nvSpPr>
        <p:spPr>
          <a:xfrm>
            <a:off x="2222779" y="2440967"/>
            <a:ext cx="2629693" cy="4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Scope Tracking</a:t>
            </a:r>
            <a:endParaRPr lang="en-CA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9F4055-733A-6BD0-2DB1-BAA2A9F23964}"/>
              </a:ext>
            </a:extLst>
          </p:cNvPr>
          <p:cNvSpPr txBox="1"/>
          <p:nvPr/>
        </p:nvSpPr>
        <p:spPr>
          <a:xfrm>
            <a:off x="7614204" y="2406526"/>
            <a:ext cx="2878518" cy="458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Tracking</a:t>
            </a:r>
            <a:endParaRPr lang="en-CA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Graphic 9" descr="Target outline">
            <a:extLst>
              <a:ext uri="{FF2B5EF4-FFF2-40B4-BE49-F238E27FC236}">
                <a16:creationId xmlns:a16="http://schemas.microsoft.com/office/drawing/2014/main" id="{E89EE44F-B1C2-716D-A505-906A178AD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9630" y="2324818"/>
            <a:ext cx="713118" cy="641232"/>
          </a:xfrm>
          <a:prstGeom prst="rect">
            <a:avLst/>
          </a:prstGeom>
        </p:spPr>
      </p:pic>
      <p:pic>
        <p:nvPicPr>
          <p:cNvPr id="13" name="Graphic 12" descr="Target outline">
            <a:extLst>
              <a:ext uri="{FF2B5EF4-FFF2-40B4-BE49-F238E27FC236}">
                <a16:creationId xmlns:a16="http://schemas.microsoft.com/office/drawing/2014/main" id="{7D943FF8-A663-9C7E-FC3B-A7CE8D4EE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0094" y="2313302"/>
            <a:ext cx="713118" cy="6412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D09874-E407-BFA8-CE16-9D969F80B367}"/>
              </a:ext>
            </a:extLst>
          </p:cNvPr>
          <p:cNvSpPr txBox="1"/>
          <p:nvPr/>
        </p:nvSpPr>
        <p:spPr>
          <a:xfrm>
            <a:off x="2142351" y="3940171"/>
            <a:ext cx="312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 Tracking</a:t>
            </a:r>
            <a:endParaRPr lang="en-CA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0469E9-C92E-2500-94B5-FA16AC50F4B1}"/>
              </a:ext>
            </a:extLst>
          </p:cNvPr>
          <p:cNvSpPr txBox="1"/>
          <p:nvPr/>
        </p:nvSpPr>
        <p:spPr>
          <a:xfrm>
            <a:off x="7614204" y="3954228"/>
            <a:ext cx="312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 Tracking</a:t>
            </a:r>
            <a:endParaRPr lang="en-CA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Graphic 10" descr="Target outline">
            <a:extLst>
              <a:ext uri="{FF2B5EF4-FFF2-40B4-BE49-F238E27FC236}">
                <a16:creationId xmlns:a16="http://schemas.microsoft.com/office/drawing/2014/main" id="{C010CD89-3DE4-D3A6-6EBB-8D27FF075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1086" y="3891951"/>
            <a:ext cx="713118" cy="641232"/>
          </a:xfrm>
          <a:prstGeom prst="rect">
            <a:avLst/>
          </a:prstGeom>
        </p:spPr>
      </p:pic>
      <p:pic>
        <p:nvPicPr>
          <p:cNvPr id="14" name="Graphic 13" descr="Target outline">
            <a:extLst>
              <a:ext uri="{FF2B5EF4-FFF2-40B4-BE49-F238E27FC236}">
                <a16:creationId xmlns:a16="http://schemas.microsoft.com/office/drawing/2014/main" id="{032790BD-81DD-AE54-07E7-3728F7A8A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4346" y="3863194"/>
            <a:ext cx="713118" cy="6412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37C0CA-0B7B-7DBB-4537-6E9CA1879321}"/>
              </a:ext>
            </a:extLst>
          </p:cNvPr>
          <p:cNvSpPr txBox="1"/>
          <p:nvPr/>
        </p:nvSpPr>
        <p:spPr>
          <a:xfrm>
            <a:off x="4691036" y="5895910"/>
            <a:ext cx="346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 Reporting</a:t>
            </a:r>
            <a:endParaRPr lang="en-CA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7AEEBBB-C5AC-6253-1A6F-3D4F08F9BF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66" y="5759673"/>
            <a:ext cx="734138" cy="7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5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4551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latin typeface="Tahoma"/>
                <a:ea typeface="Tahoma"/>
                <a:cs typeface="Tahoma"/>
              </a:rPr>
              <a:t>PROJECT CLOSING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1825625"/>
            <a:ext cx="572606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Actions taken to complete all tasks across all PMPGs in order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Tahoma"/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Formally meet the requirements of the project, phase, or contract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Tahoma"/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Provides an essential benefit by assisting in the prevention of unpleasant and detrimental instances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Tahoma"/>
              <a:ea typeface="Calibri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Must conduct project closing at each and every phase gate</a:t>
            </a:r>
          </a:p>
        </p:txBody>
      </p:sp>
      <p:pic>
        <p:nvPicPr>
          <p:cNvPr id="3" name="Picture 2" descr="A person holding a target and a clipboard&#10;&#10;Description automatically generated">
            <a:extLst>
              <a:ext uri="{FF2B5EF4-FFF2-40B4-BE49-F238E27FC236}">
                <a16:creationId xmlns:a16="http://schemas.microsoft.com/office/drawing/2014/main" id="{12C86716-B635-E45C-84A9-03AA450B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450" y="1388198"/>
            <a:ext cx="5479960" cy="42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F5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F79C2-91E0-2AD8-7088-C1B5F8D4A5C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a project management methodology?</a:t>
            </a:r>
          </a:p>
        </p:txBody>
      </p:sp>
      <p:pic>
        <p:nvPicPr>
          <p:cNvPr id="3" name="Picture 2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25AB53CC-C667-CD0A-C1EB-402AF0E2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374" y="3659092"/>
            <a:ext cx="4784447" cy="3202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DB77E-9F1B-C8C2-D236-0C83BA0737C7}"/>
              </a:ext>
            </a:extLst>
          </p:cNvPr>
          <p:cNvSpPr txBox="1"/>
          <p:nvPr/>
        </p:nvSpPr>
        <p:spPr>
          <a:xfrm>
            <a:off x="5097028" y="431594"/>
            <a:ext cx="5563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Calibri"/>
              </a:rPr>
              <a:t>It is a </a:t>
            </a:r>
            <a:r>
              <a:rPr lang="en-US" b="1">
                <a:latin typeface="Tahoma"/>
                <a:ea typeface="Tahoma"/>
                <a:cs typeface="Calibri"/>
              </a:rPr>
              <a:t>framework</a:t>
            </a:r>
            <a:r>
              <a:rPr lang="en-US">
                <a:latin typeface="Tahoma"/>
                <a:ea typeface="Tahoma"/>
                <a:cs typeface="Calibri"/>
              </a:rPr>
              <a:t> that helps us to manage project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C55C0-3FFA-DB7F-5A3B-3352B573F496}"/>
              </a:ext>
            </a:extLst>
          </p:cNvPr>
          <p:cNvSpPr txBox="1"/>
          <p:nvPr/>
        </p:nvSpPr>
        <p:spPr>
          <a:xfrm>
            <a:off x="5096910" y="1467227"/>
            <a:ext cx="41286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>
                <a:latin typeface="Tahoma"/>
                <a:ea typeface="Tahoma"/>
                <a:cs typeface="Tahoma"/>
              </a:rPr>
              <a:t>Why do we use it?</a:t>
            </a:r>
          </a:p>
          <a:p>
            <a:pPr algn="just"/>
            <a:r>
              <a:rPr lang="en-US">
                <a:latin typeface="Tahoma"/>
                <a:ea typeface="Tahoma"/>
                <a:cs typeface="Tahoma"/>
              </a:rPr>
              <a:t>To ensure optimum performance.</a:t>
            </a:r>
            <a:r>
              <a:rPr lang="en-US" sz="2400">
                <a:latin typeface="Tahoma"/>
                <a:ea typeface="Tahoma"/>
                <a:cs typeface="Tahoma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1FBDA-C3B4-FA3D-A272-44DDF0E6E84B}"/>
              </a:ext>
            </a:extLst>
          </p:cNvPr>
          <p:cNvSpPr txBox="1"/>
          <p:nvPr/>
        </p:nvSpPr>
        <p:spPr>
          <a:xfrm>
            <a:off x="585068" y="4406579"/>
            <a:ext cx="61157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ahoma"/>
                <a:ea typeface="Tahoma"/>
                <a:cs typeface="Calibri"/>
              </a:rPr>
              <a:t>How do we use it?</a:t>
            </a:r>
            <a:br>
              <a:rPr lang="en-US">
                <a:latin typeface="Tahoma"/>
                <a:ea typeface="Tahoma"/>
                <a:cs typeface="Calibri"/>
              </a:rPr>
            </a:br>
            <a:r>
              <a:rPr lang="en-US">
                <a:latin typeface="Tahoma"/>
                <a:ea typeface="Tahoma"/>
                <a:cs typeface="Calibri"/>
              </a:rPr>
              <a:t>By applying different type of methodologies ; Among these , waterfall and agile is highly preferred</a:t>
            </a:r>
          </a:p>
        </p:txBody>
      </p:sp>
    </p:spTree>
    <p:extLst>
      <p:ext uri="{BB962C8B-B14F-4D97-AF65-F5344CB8AC3E}">
        <p14:creationId xmlns:p14="http://schemas.microsoft.com/office/powerpoint/2010/main" val="192749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0C02E-7F60-297C-F574-3A4F10878CAC}"/>
              </a:ext>
            </a:extLst>
          </p:cNvPr>
          <p:cNvSpPr txBox="1"/>
          <p:nvPr/>
        </p:nvSpPr>
        <p:spPr>
          <a:xfrm>
            <a:off x="3516968" y="645243"/>
            <a:ext cx="46241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latin typeface="Tahoma"/>
                <a:ea typeface="Tahoma"/>
                <a:cs typeface="Tahoma"/>
              </a:rPr>
              <a:t>Agile VS Waterfall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564B8D-48B5-1A82-ABA7-0A09F69D7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327299"/>
              </p:ext>
            </p:extLst>
          </p:nvPr>
        </p:nvGraphicFramePr>
        <p:xfrm>
          <a:off x="786171" y="1588945"/>
          <a:ext cx="4670827" cy="432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1DF61C3-8BD8-A166-FF8B-8A3A8A564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53884"/>
              </p:ext>
            </p:extLst>
          </p:nvPr>
        </p:nvGraphicFramePr>
        <p:xfrm>
          <a:off x="6170762" y="1661151"/>
          <a:ext cx="5894614" cy="4549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5393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CD096-710C-3CD3-9651-E5D8548099E8}"/>
              </a:ext>
            </a:extLst>
          </p:cNvPr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Step-by-step progression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Each step must be completed before moving to the next; no going back to previous stages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Not flexible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Provides a clear project timeline</a:t>
            </a:r>
          </a:p>
          <a:p>
            <a:pPr marL="34290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Tahoma"/>
                <a:ea typeface="Tahoma"/>
                <a:cs typeface="Tahoma"/>
              </a:rPr>
              <a:t>Industry / Example : Construction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93AEB606-B5FF-07F3-C5A7-0EA7BF15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78" y="1715299"/>
            <a:ext cx="5783104" cy="308678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D9A5B-4A99-5508-C2A4-01E7A6C0F4D8}"/>
              </a:ext>
            </a:extLst>
          </p:cNvPr>
          <p:cNvSpPr txBox="1"/>
          <p:nvPr/>
        </p:nvSpPr>
        <p:spPr>
          <a:xfrm>
            <a:off x="1149568" y="132364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latin typeface="Tahoma"/>
                <a:ea typeface="Tahoma"/>
                <a:cs typeface="Calibri"/>
              </a:rPr>
              <a:t>Waterfall</a:t>
            </a:r>
            <a:endParaRPr lang="en-US" sz="3200" b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0824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</TotalTime>
  <Words>446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Bibek Shrestha</dc:creator>
  <cp:lastModifiedBy>susan wagle</cp:lastModifiedBy>
  <cp:revision>10</cp:revision>
  <dcterms:created xsi:type="dcterms:W3CDTF">2023-10-05T03:51:53Z</dcterms:created>
  <dcterms:modified xsi:type="dcterms:W3CDTF">2023-10-13T23:57:46Z</dcterms:modified>
</cp:coreProperties>
</file>